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39"/>
  </p:notesMasterIdLst>
  <p:handoutMasterIdLst>
    <p:handoutMasterId r:id="rId40"/>
  </p:handoutMasterIdLst>
  <p:sldIdLst>
    <p:sldId id="292" r:id="rId5"/>
    <p:sldId id="297" r:id="rId6"/>
    <p:sldId id="311" r:id="rId7"/>
    <p:sldId id="312" r:id="rId8"/>
    <p:sldId id="313" r:id="rId9"/>
    <p:sldId id="314" r:id="rId10"/>
    <p:sldId id="315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298" r:id="rId25"/>
    <p:sldId id="304" r:id="rId26"/>
    <p:sldId id="305" r:id="rId27"/>
    <p:sldId id="310" r:id="rId28"/>
    <p:sldId id="299" r:id="rId29"/>
    <p:sldId id="301" r:id="rId30"/>
    <p:sldId id="307" r:id="rId31"/>
    <p:sldId id="302" r:id="rId32"/>
    <p:sldId id="303" r:id="rId33"/>
    <p:sldId id="306" r:id="rId34"/>
    <p:sldId id="308" r:id="rId35"/>
    <p:sldId id="316" r:id="rId36"/>
    <p:sldId id="309" r:id="rId37"/>
    <p:sldId id="300" r:id="rId38"/>
  </p:sldIdLst>
  <p:sldSz cx="12192000" cy="6858000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17C2D5-D213-4CA2-92CF-2D0E90F21815}" v="20" dt="2020-07-02T00:23:17.473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  <a:nwCell>
      <a:tcStyle>
        <a:tcBdr/>
      </a:tcStyle>
    </a:nw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  <a:nwCell>
      <a:tcStyle>
        <a:tcBdr/>
      </a:tcStyle>
    </a:nwCell>
  </a:tblStyle>
  <a:tblStyle styleId="{5C22544A-7EE6-4342-B048-85BDC9FD1C3A}" styleName="Medium Style 2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scrgbClr r="0" g="0" b="0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  <a:nwCell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9" autoAdjust="0"/>
    <p:restoredTop sz="91774" autoAdjust="0"/>
  </p:normalViewPr>
  <p:slideViewPr>
    <p:cSldViewPr>
      <p:cViewPr varScale="1">
        <p:scale>
          <a:sx n="89" d="100"/>
          <a:sy n="89" d="100"/>
        </p:scale>
        <p:origin x="408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2965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7491C41-FA13-4AE2-A1EB-DBEDC1E6E8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4BB7BE-6FDD-4A1B-89EF-5CEA750F7D0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C0840B-5F20-41A2-BC7E-A432BD6E87F0}" type="datetimeFigureOut">
              <a:rPr lang="en-US" smtClean="0"/>
              <a:t>7/10/2020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312DAD-8F63-48FE-BA14-6EC54042D0C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315EEF-F52A-4033-886F-6129CBF4AF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4ED236-93D1-4074-ADBA-531A625F6D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784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C238408C-6839-46EE-8131-EDA75C487F2E}" type="datetimeFigureOut">
              <a:rPr lang="en-US" smtClean="0"/>
              <a:pPr/>
              <a:t>7/10/2020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87D77045-401A-4D5E-BFE3-54C21A8A66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It's a free, open source, cross-platform, local development environment and DevOps tool built on Docker container technology.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107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312C91-A626-44BD-9D80-3624C0792878}"/>
              </a:ext>
            </a:extLst>
          </p:cNvPr>
          <p:cNvSpPr/>
          <p:nvPr userDrawn="1"/>
        </p:nvSpPr>
        <p:spPr>
          <a:xfrm>
            <a:off x="0" y="2372264"/>
            <a:ext cx="12192000" cy="2113472"/>
          </a:xfrm>
          <a:prstGeom prst="rect">
            <a:avLst/>
          </a:prstGeom>
          <a:solidFill>
            <a:schemeClr val="bg2">
              <a:lumMod val="5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636000" y="6416676"/>
            <a:ext cx="2844800" cy="365125"/>
          </a:xfrm>
        </p:spPr>
        <p:txBody>
          <a:bodyPr/>
          <a:lstStyle>
            <a:lvl1pPr>
              <a:defRPr>
                <a:latin typeface="+mn-lt"/>
                <a:cs typeface="Arial" pitchFamily="34" charset="0"/>
              </a:defRPr>
            </a:lvl1pPr>
            <a:extLst/>
          </a:lstStyle>
          <a:p>
            <a:fld id="{743653DA-8BF4-4869-96FE-9BCF43372D46}" type="datetimeFigureOut">
              <a:rPr lang="en-US" smtClean="0"/>
              <a:pPr/>
              <a:t>7/10/2020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219200" y="6416676"/>
            <a:ext cx="7416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1480800" y="6416676"/>
            <a:ext cx="609600" cy="365125"/>
          </a:xfrm>
        </p:spPr>
        <p:txBody>
          <a:bodyPr/>
          <a:lstStyle/>
          <a:p>
            <a:fld id="{72AC53DF-4216-466D-99A7-94400E6C2A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 hasCustomPrompt="1"/>
          </p:nvPr>
        </p:nvSpPr>
        <p:spPr>
          <a:xfrm>
            <a:off x="609600" y="2819400"/>
            <a:ext cx="10972800" cy="691896"/>
          </a:xfrm>
        </p:spPr>
        <p:txBody>
          <a:bodyPr/>
          <a:lstStyle>
            <a:lvl1pPr marR="9144" algn="ctr">
              <a:defRPr sz="3800" cap="all" spc="0" baseline="0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  <a:extLst/>
          </a:lstStyle>
          <a:p>
            <a:r>
              <a:rPr lang="en-US" dirty="0"/>
              <a:t>Deploy to Mars with Lando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8821DBD-8C89-4419-93B6-FC276602F95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3638551"/>
            <a:ext cx="10972800" cy="639762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marL="0">
              <a:spcBef>
                <a:spcPts val="0"/>
              </a:spcBef>
            </a:pPr>
            <a:r>
              <a:rPr lang="en-US" dirty="0"/>
              <a:t>Aaron Feledy</a:t>
            </a:r>
          </a:p>
          <a:p>
            <a:pPr marL="0">
              <a:spcBef>
                <a:spcPts val="0"/>
              </a:spcBef>
            </a:pPr>
            <a:r>
              <a:rPr lang="en-US" dirty="0"/>
              <a:t>Arrow One Solutions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609600"/>
          </a:xfrm>
        </p:spPr>
        <p:txBody>
          <a:bodyPr/>
          <a:lstStyle>
            <a:lvl1pPr algn="ctr">
              <a:defRPr b="0" cap="all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defRPr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10363200" cy="4572000"/>
          </a:xfrm>
        </p:spPr>
        <p:txBody>
          <a:bodyPr/>
          <a:lstStyle>
            <a:lvl1pPr algn="ctr">
              <a:defRPr>
                <a:latin typeface="+mn-lt"/>
              </a:defRPr>
            </a:lvl1pPr>
            <a:lvl2pPr algn="ctr">
              <a:defRPr>
                <a:latin typeface="+mn-lt"/>
              </a:defRPr>
            </a:lvl2pPr>
            <a:lvl3pPr algn="ctr">
              <a:defRPr>
                <a:latin typeface="+mn-lt"/>
              </a:defRPr>
            </a:lvl3pPr>
            <a:lvl4pPr algn="ctr">
              <a:defRPr>
                <a:latin typeface="+mn-lt"/>
              </a:defRPr>
            </a:lvl4pPr>
            <a:lvl5pPr algn="ctr">
              <a:defRPr>
                <a:latin typeface="+mn-lt"/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9108-AC8D-4212-9283-60D9E99BF07A}" type="datetimeFigureOut">
              <a:rPr lang="en-US" smtClean="0"/>
              <a:pPr/>
              <a:t>7/10/2020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352801"/>
            <a:ext cx="10363200" cy="1974059"/>
          </a:xfrm>
          <a:effectLst/>
        </p:spPr>
        <p:txBody>
          <a:bodyPr anchor="b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>
              <a:buNone/>
              <a:defRPr lang="en-US" sz="3800" b="1" cap="all" dirty="0">
                <a:ln/>
                <a:solidFill>
                  <a:schemeClr val="tx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5334000"/>
            <a:ext cx="10363200" cy="1052512"/>
          </a:xfrm>
        </p:spPr>
        <p:txBody>
          <a:bodyPr anchor="t"/>
          <a:lstStyle>
            <a:lvl1pPr marL="374904">
              <a:buNone/>
              <a:defRPr sz="20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ED3D3-6235-4F4C-B439-DF277FB555A7}" type="datetimeFigureOut">
              <a:rPr lang="en-US" smtClean="0"/>
              <a:pPr/>
              <a:t>7/10/2020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9200" y="6416676"/>
            <a:ext cx="7416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8D2517-69F4-4EEB-BA9B-124035414E7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cap="all" baseline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125" y="1371601"/>
            <a:ext cx="5384800" cy="4525963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7125" y="1371601"/>
            <a:ext cx="5384800" cy="45259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extLst/>
          </a:lstStyle>
          <a:p>
            <a:fld id="{3B5F1E3E-4B2F-4895-B65E-28B2E64F39F6}" type="datetimeFigureOut">
              <a:rPr lang="en-US" smtClean="0"/>
              <a:pPr/>
              <a:t>7/10/2020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extLst/>
          </a:lstStyle>
          <a:p>
            <a:fld id="{1AD93096-5B34-4342-9326-69289CEAE4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77D2D04-D600-459B-9F6A-C192EF583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25" y="684306"/>
            <a:ext cx="10972800" cy="53489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09750"/>
            <a:ext cx="5386917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3368" y="1809750"/>
            <a:ext cx="5389033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2459037"/>
            <a:ext cx="5386917" cy="3959352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59037"/>
            <a:ext cx="5389033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85435-8225-4333-BFFA-0096413F0D76}" type="datetimeFigureOut">
              <a:rPr lang="en-US" smtClean="0"/>
              <a:pPr/>
              <a:t>7/10/2020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03F32D9-F201-4186-8FF1-887330D70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4306"/>
            <a:ext cx="10972800" cy="5348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494-2A87-468C-A21B-CB14FB9ABB00}" type="datetimeFigureOut">
              <a:rPr lang="en-US" smtClean="0"/>
              <a:pPr/>
              <a:t>7/10/2020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BB1C106-1615-4E06-A823-0509AD3E5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80FA0-5B31-4864-A2BB-719EA5A679C6}" type="datetimeFigureOut">
              <a:rPr lang="en-US" smtClean="0"/>
              <a:pPr/>
              <a:t>7/10/2020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76400"/>
            <a:ext cx="3352800" cy="43307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76400"/>
            <a:ext cx="7315200" cy="43307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CC0C8-36B8-442A-833D-B6AACE86BB77}" type="datetimeFigureOut">
              <a:rPr lang="en-US" smtClean="0"/>
              <a:pPr/>
              <a:t>7/10/2020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6AFC381-8884-4AE0-8F31-E6B5C86A8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84306"/>
            <a:ext cx="10972800" cy="5348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astelsSmooth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EE1EBC-E51B-4190-8159-3AE4D1D4E97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5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cap="all" baseline="0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684306"/>
            <a:ext cx="10363200" cy="534894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582777"/>
            <a:ext cx="103632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6360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>
              <a:defRPr sz="1100">
                <a:solidFill>
                  <a:schemeClr val="tx2"/>
                </a:solidFill>
              </a:defRPr>
            </a:lvl1pPr>
            <a:extLst/>
          </a:lstStyle>
          <a:p>
            <a:fld id="{8D3816DF-213E-421B-92D3-C068DBB023D6}" type="datetimeFigureOut">
              <a:rPr lang="en-US" smtClean="0">
                <a:solidFill>
                  <a:schemeClr val="tx2"/>
                </a:solidFill>
              </a:rPr>
              <a:pPr/>
              <a:t>7/10/2020</a:t>
            </a:fld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19200" y="6416676"/>
            <a:ext cx="7416800" cy="365125"/>
          </a:xfrm>
          <a:prstGeom prst="rect">
            <a:avLst/>
          </a:prstGeom>
        </p:spPr>
        <p:txBody>
          <a:bodyPr vert="horz" anchor="b"/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1480800" y="64166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l">
              <a:defRPr sz="1200">
                <a:solidFill>
                  <a:schemeClr val="tx2"/>
                </a:solidFill>
              </a:defRPr>
            </a:lvl1pPr>
            <a:extLst/>
          </a:lstStyle>
          <a:p>
            <a:pPr algn="l"/>
            <a:fld id="{72AC53DF-4216-466D-99A7-94400E6C2A25}" type="slidenum">
              <a:rPr lang="en-US" sz="1200" smtClean="0">
                <a:solidFill>
                  <a:schemeClr val="tx2"/>
                </a:solidFill>
              </a:rPr>
              <a:pPr algn="l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0315360-7115-4341-8A2E-EB70634BF6AE}"/>
              </a:ext>
            </a:extLst>
          </p:cNvPr>
          <p:cNvCxnSpPr/>
          <p:nvPr userDrawn="1"/>
        </p:nvCxnSpPr>
        <p:spPr>
          <a:xfrm>
            <a:off x="5435600" y="1371600"/>
            <a:ext cx="13208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ctr" rtl="0" eaLnBrk="1" latinLnBrk="0" hangingPunct="1">
        <a:spcBef>
          <a:spcPct val="0"/>
        </a:spcBef>
        <a:buNone/>
        <a:defRPr sz="3200" kern="1200" cap="all" spc="-150" baseline="0">
          <a:solidFill>
            <a:schemeClr val="tx1"/>
          </a:soli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Arial" pitchFamily="34" charset="0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SzPct val="95000"/>
        <a:buFont typeface="Wingdings"/>
        <a:buChar char=""/>
        <a:defRPr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sz="1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sz="16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sz="16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sz="14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Deploy to Mars with Lando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84735A-F5BB-4C4D-93E0-8DCF8CEA9F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3657600"/>
            <a:ext cx="10972800" cy="639762"/>
          </a:xfrm>
        </p:spPr>
        <p:txBody>
          <a:bodyPr vert="horz" wrap="square" tIns="0" anchor="ctr">
            <a:normAutofit fontScale="92500" lnSpcReduction="20000"/>
          </a:bodyPr>
          <a:lstStyle/>
          <a:p>
            <a:r>
              <a:rPr lang="en-US" dirty="0"/>
              <a:t>Aaron Feledy</a:t>
            </a:r>
          </a:p>
          <a:p>
            <a:r>
              <a:rPr lang="en-US" dirty="0"/>
              <a:t>Arrow One Solutions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E4606-45EB-41D2-9A7A-853F5E70C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r>
              <a:rPr lang="en-US" dirty="0" err="1"/>
              <a:t>lando.yml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A69A15-7058-4C86-9AB5-C9D209250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0882"/>
            <a:ext cx="12192000" cy="349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70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E4606-45EB-41D2-9A7A-853F5E70C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r>
              <a:rPr lang="en-US" dirty="0" err="1"/>
              <a:t>lando.yml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331E90-32D6-40B2-8970-4DF8F6A98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4559"/>
            <a:ext cx="12192000" cy="308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34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E4606-45EB-41D2-9A7A-853F5E70C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r>
              <a:rPr lang="en-US" dirty="0" err="1"/>
              <a:t>lando.yml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D9F1CA-E113-4485-BF51-6300F0C3D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02" y="1523114"/>
            <a:ext cx="11431595" cy="47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4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E4606-45EB-41D2-9A7A-853F5E70C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r>
              <a:rPr lang="en-US" dirty="0" err="1"/>
              <a:t>lando.yml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806564-FD04-4D27-919A-74B335F30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676400"/>
            <a:ext cx="10621857" cy="475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68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E4606-45EB-41D2-9A7A-853F5E70C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r>
              <a:rPr lang="en-US" dirty="0" err="1"/>
              <a:t>lando.yml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2D984C-A9CF-432B-8321-93E677D74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4967"/>
            <a:ext cx="12192000" cy="290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2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E4606-45EB-41D2-9A7A-853F5E70C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r>
              <a:rPr lang="en-US" dirty="0" err="1"/>
              <a:t>lando.yml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7D5474-91C9-4286-AE14-7D3B7C978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955" y="1619793"/>
            <a:ext cx="6306090" cy="462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80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E4606-45EB-41D2-9A7A-853F5E70C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r>
              <a:rPr lang="en-US" dirty="0" err="1"/>
              <a:t>lando.yml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847DBE-28EC-402B-9869-4774C6FF7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0475"/>
            <a:ext cx="12192000" cy="249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98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E4606-45EB-41D2-9A7A-853F5E70C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r>
              <a:rPr lang="en-US" dirty="0" err="1"/>
              <a:t>lando.yml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5956CF-CCEE-4F08-8386-719D7FF27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7291"/>
            <a:ext cx="12192000" cy="248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2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E4606-45EB-41D2-9A7A-853F5E70C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r>
              <a:rPr lang="en-US" dirty="0" err="1"/>
              <a:t>lando.yml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F06C02-B343-4D47-8590-C731654E5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3551"/>
            <a:ext cx="12192000" cy="259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88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E4606-45EB-41D2-9A7A-853F5E70C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r>
              <a:rPr lang="en-US" dirty="0" err="1"/>
              <a:t>lando.yml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45784A-4F80-48A9-A587-ED8FCA98D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9670"/>
            <a:ext cx="12192000" cy="153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02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7C0C0-7514-4ADC-B6CF-501144491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Lando?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230E6-9AC1-4E6A-910F-14CE77495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/>
              <a:t>Local Development and DevOps Tool</a:t>
            </a:r>
          </a:p>
          <a:p>
            <a:pPr algn="l"/>
            <a:r>
              <a:rPr lang="en-US" sz="2800" dirty="0"/>
              <a:t>Mimic your production environment locally</a:t>
            </a:r>
          </a:p>
          <a:p>
            <a:pPr algn="l"/>
            <a:r>
              <a:rPr lang="en-US" sz="2800" dirty="0"/>
              <a:t>Standardize your team's dev environments across platforms</a:t>
            </a:r>
          </a:p>
          <a:p>
            <a:pPr algn="l"/>
            <a:r>
              <a:rPr lang="en-US" sz="2800" dirty="0"/>
              <a:t>Integrates with hosting providers</a:t>
            </a:r>
          </a:p>
          <a:p>
            <a:pPr algn="l"/>
            <a:r>
              <a:rPr lang="en-US" sz="2800" dirty="0"/>
              <a:t>Customize or extend tooling, deployment options</a:t>
            </a:r>
          </a:p>
          <a:p>
            <a:pPr algn="l"/>
            <a:r>
              <a:rPr lang="en-US" sz="2800" dirty="0"/>
              <a:t>Run CI tests locally, run local tests in CI</a:t>
            </a:r>
          </a:p>
          <a:p>
            <a:pPr algn="l"/>
            <a:r>
              <a:rPr lang="en-US" sz="2800" dirty="0"/>
              <a:t>Use a single local development environment for all your projects</a:t>
            </a:r>
          </a:p>
          <a:p>
            <a:pPr marL="68580" indent="0" algn="l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67141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E4606-45EB-41D2-9A7A-853F5E70C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r>
              <a:rPr lang="en-US" dirty="0" err="1"/>
              <a:t>lando.yml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45784A-4F80-48A9-A587-ED8FCA98D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9670"/>
            <a:ext cx="12192000" cy="15386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7F548E-91C6-45DC-8693-C6D6B7B98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5964"/>
            <a:ext cx="12192000" cy="286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697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4335B-7C5A-4073-A516-2997D287D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Drupal As an App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1931F-72AC-4E38-978F-61BAD1FB5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/>
              <a:t>Local-Only Installation of Drupal</a:t>
            </a:r>
          </a:p>
          <a:p>
            <a:pPr algn="l"/>
            <a:r>
              <a:rPr lang="en-US" sz="2800" dirty="0"/>
              <a:t>Tome Module</a:t>
            </a:r>
          </a:p>
          <a:p>
            <a:pPr algn="l"/>
            <a:r>
              <a:rPr lang="en-US" sz="2800" dirty="0"/>
              <a:t>Static Site Generator</a:t>
            </a:r>
          </a:p>
          <a:p>
            <a:pPr algn="l"/>
            <a:r>
              <a:rPr lang="en-US" sz="2800" dirty="0"/>
              <a:t>Stores Content Statically</a:t>
            </a:r>
          </a:p>
          <a:p>
            <a:pPr algn="l"/>
            <a:r>
              <a:rPr lang="en-US" sz="2800" dirty="0"/>
              <a:t>Publish</a:t>
            </a:r>
          </a:p>
          <a:p>
            <a:pPr algn="l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228301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CCEC6-B93C-405D-BE64-1246F2274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r>
              <a:rPr lang="en-US" dirty="0" err="1"/>
              <a:t>lando.yml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026A720-4EE2-4050-9991-FE495CFC23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6765" y="2211672"/>
            <a:ext cx="5138469" cy="243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81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CCEC6-B93C-405D-BE64-1246F2274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r>
              <a:rPr lang="en-US" dirty="0" err="1"/>
              <a:t>lando.yml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9E5E80D-A459-4248-9961-D40574D8C1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14" y="1752600"/>
            <a:ext cx="12175486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159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itting, table, photo, bowl&#10;&#10;Description automatically generated">
            <a:extLst>
              <a:ext uri="{FF2B5EF4-FFF2-40B4-BE49-F238E27FC236}">
                <a16:creationId xmlns:a16="http://schemas.microsoft.com/office/drawing/2014/main" id="{F0D70E65-0953-468D-BF0C-2B3DBA2955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063" y="355512"/>
            <a:ext cx="10859873" cy="6146975"/>
          </a:xfrm>
        </p:spPr>
      </p:pic>
    </p:spTree>
    <p:extLst>
      <p:ext uri="{BB962C8B-B14F-4D97-AF65-F5344CB8AC3E}">
        <p14:creationId xmlns:p14="http://schemas.microsoft.com/office/powerpoint/2010/main" val="3793207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F550D45-A6E4-4222-BAAA-8A3C6D8B6B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8691" y="52706"/>
            <a:ext cx="7914618" cy="675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155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8498E-71E7-404A-BA97-4F0609C67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JSON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1148CE-CFE4-4109-9DF3-EEEB56A2D6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6999" y="2518291"/>
            <a:ext cx="8558002" cy="27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974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CCEC6-B93C-405D-BE64-1246F2274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r>
              <a:rPr lang="en-US" dirty="0" err="1"/>
              <a:t>lando.yml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9BCE596-EA73-4F4F-8134-F64A259073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2427" y="2781204"/>
            <a:ext cx="6767146" cy="22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53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CB011-3B87-4A4F-B056-9E4484D3F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Lando Build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5BAE77E-1D0E-4F5B-A38A-F3B6431F48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2311246"/>
            <a:ext cx="10363200" cy="314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24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66FB5-F3D2-41A3-83CB-AEF167BC9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Static Assets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474289-6FFD-4E95-B515-483E88C88A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2757" y="3310840"/>
            <a:ext cx="8146486" cy="11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06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819F4-9B51-4D64-8F37-2045D27A2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Xdebug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D9C5A-8830-41FB-9AA0-F443F01D1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Step through code during execution</a:t>
            </a:r>
          </a:p>
          <a:p>
            <a:r>
              <a:rPr lang="en-US" sz="2800" dirty="0"/>
              <a:t>Get real time values for variables</a:t>
            </a:r>
          </a:p>
          <a:p>
            <a:r>
              <a:rPr lang="en-US" sz="2800" dirty="0"/>
              <a:t>Stack traces</a:t>
            </a:r>
          </a:p>
          <a:p>
            <a:endParaRPr lang="en-US" sz="2800" dirty="0"/>
          </a:p>
          <a:p>
            <a:r>
              <a:rPr lang="en-US" sz="2800" dirty="0"/>
              <a:t>Lots of overhead</a:t>
            </a:r>
          </a:p>
          <a:p>
            <a:r>
              <a:rPr lang="en-US" sz="2800" dirty="0"/>
              <a:t>Slows Drupal significantly</a:t>
            </a:r>
          </a:p>
          <a:p>
            <a:r>
              <a:rPr lang="en-US" sz="2800" dirty="0"/>
              <a:t>Requires Lando Rebuild when turning on or off</a:t>
            </a:r>
          </a:p>
        </p:txBody>
      </p:sp>
    </p:spTree>
    <p:extLst>
      <p:ext uri="{BB962C8B-B14F-4D97-AF65-F5344CB8AC3E}">
        <p14:creationId xmlns:p14="http://schemas.microsoft.com/office/powerpoint/2010/main" val="2881708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CCEC6-B93C-405D-BE64-1246F2274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r>
              <a:rPr lang="en-US" dirty="0" err="1"/>
              <a:t>lando.yml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61932D-386A-408D-A8FB-C839FF71B2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7829" y="1984845"/>
            <a:ext cx="9716342" cy="38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281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CCEC6-B93C-405D-BE64-1246F2274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Deploy to Netlify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9BCE596-EA73-4F4F-8134-F64A259073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2427" y="2781204"/>
            <a:ext cx="6767146" cy="22099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A0F821-6DC5-4817-8166-A71084F1A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479" y="1676400"/>
            <a:ext cx="7171041" cy="40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564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7D233-CF26-49A4-8BE2-C52DCE4BD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Git Push to Deploy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26F08C-3999-490A-ABEF-A1600772D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1200"/>
            <a:ext cx="12192000" cy="39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981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AC13D9-EB62-4D4F-91AC-C72F6A4DC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57" y="325680"/>
            <a:ext cx="10965285" cy="620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013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3D9F3-FA60-4AB0-9FA4-AF9388082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D6545-21E4-4593-8259-4DFA75789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https://github.com/AaronFeledy/lando-examples</a:t>
            </a:r>
          </a:p>
        </p:txBody>
      </p:sp>
    </p:spTree>
    <p:extLst>
      <p:ext uri="{BB962C8B-B14F-4D97-AF65-F5344CB8AC3E}">
        <p14:creationId xmlns:p14="http://schemas.microsoft.com/office/powerpoint/2010/main" val="3079047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1694F-64D5-496F-8536-8A450B7B6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r>
              <a:rPr lang="en-US" dirty="0" err="1"/>
              <a:t>lando.yml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2E3020-5650-4C85-8F2C-7135EA3D3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967" y="2004813"/>
            <a:ext cx="8526065" cy="284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56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35F2-1785-4431-A6FD-EFD05E63F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r>
              <a:rPr lang="en-US" dirty="0" err="1"/>
              <a:t>lando.yml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E66310-BC02-45F9-A953-0514A7653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4901"/>
            <a:ext cx="12192000" cy="274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62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135F2-1785-4431-A6FD-EFD05E63F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r>
              <a:rPr lang="en-US" dirty="0" err="1"/>
              <a:t>lando.yml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FBBCE6-2CA0-4168-B2FE-4D5E3D28F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9743"/>
            <a:ext cx="12192000" cy="195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20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C57293-7686-41E5-A589-5B2D846DF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49" y="0"/>
            <a:ext cx="10964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27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C3D0A-360B-44A5-8EF9-5EDE9C4DE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Decoupled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8E567-9C4D-485F-B399-FE58EF730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Separation of concerns</a:t>
            </a:r>
          </a:p>
          <a:p>
            <a:r>
              <a:rPr lang="en-US" sz="2800" dirty="0"/>
              <a:t>More complex environment</a:t>
            </a:r>
          </a:p>
          <a:p>
            <a:r>
              <a:rPr lang="en-US" sz="2800" dirty="0"/>
              <a:t>Multiple services</a:t>
            </a:r>
          </a:p>
          <a:p>
            <a:r>
              <a:rPr lang="en-US" sz="2800" dirty="0"/>
              <a:t>Targeted tooling</a:t>
            </a:r>
          </a:p>
          <a:p>
            <a:r>
              <a:rPr lang="en-US" sz="2800" dirty="0"/>
              <a:t>Interconnectivity</a:t>
            </a:r>
          </a:p>
          <a:p>
            <a:pPr marL="6858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42916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E4606-45EB-41D2-9A7A-853F5E70C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  <a:r>
              <a:rPr lang="en-US" dirty="0" err="1"/>
              <a:t>lando.yml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A979A4-7122-4980-B88D-628AB3D52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337" y="1599944"/>
            <a:ext cx="6087325" cy="365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986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roducingPowerPoint2007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Custom 33">
      <a:majorFont>
        <a:latin typeface="Microsoft Sans Serif"/>
        <a:ea typeface=""/>
        <a:cs typeface=""/>
      </a:majorFont>
      <a:minorFont>
        <a:latin typeface="Calibri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0290551_School project solar system_RVA_v4.potx" id="{6936E391-12B9-401A-9B2C-D330D23EA4C5}" vid="{386534FD-8942-416F-B7BF-315BBC098E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5B2BAE-C6CF-4188-9933-F1A818150D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C4F8C5F-3299-40B6-8D2E-B3BC119A914D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8BCF6E7E-493F-47E1-8622-B87CB797AA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239</Words>
  <Application>Microsoft Office PowerPoint</Application>
  <PresentationFormat>Widescreen</PresentationFormat>
  <Paragraphs>59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Calibri</vt:lpstr>
      <vt:lpstr>Microsoft Sans Serif</vt:lpstr>
      <vt:lpstr>Wingdings</vt:lpstr>
      <vt:lpstr>Wingdings 2</vt:lpstr>
      <vt:lpstr>Wingdings 3</vt:lpstr>
      <vt:lpstr>IntroducingPowerPoint2007</vt:lpstr>
      <vt:lpstr>Deploy to Mars with Lando</vt:lpstr>
      <vt:lpstr>What is Lando?</vt:lpstr>
      <vt:lpstr>Xdebug</vt:lpstr>
      <vt:lpstr>.lando.yml</vt:lpstr>
      <vt:lpstr>.lando.yml</vt:lpstr>
      <vt:lpstr>.lando.yml</vt:lpstr>
      <vt:lpstr>PowerPoint Presentation</vt:lpstr>
      <vt:lpstr>Decoupled</vt:lpstr>
      <vt:lpstr>.lando.yml</vt:lpstr>
      <vt:lpstr>.lando.yml</vt:lpstr>
      <vt:lpstr>.lando.yml</vt:lpstr>
      <vt:lpstr>.lando.yml</vt:lpstr>
      <vt:lpstr>.lando.yml</vt:lpstr>
      <vt:lpstr>.lando.yml</vt:lpstr>
      <vt:lpstr>.lando.yml</vt:lpstr>
      <vt:lpstr>.lando.yml</vt:lpstr>
      <vt:lpstr>.lando.yml</vt:lpstr>
      <vt:lpstr>.lando.yml</vt:lpstr>
      <vt:lpstr>.lando.yml</vt:lpstr>
      <vt:lpstr>.lando.yml</vt:lpstr>
      <vt:lpstr>Drupal As an App</vt:lpstr>
      <vt:lpstr>.lando.yml</vt:lpstr>
      <vt:lpstr>.lando.yml</vt:lpstr>
      <vt:lpstr>PowerPoint Presentation</vt:lpstr>
      <vt:lpstr>PowerPoint Presentation</vt:lpstr>
      <vt:lpstr>JSON</vt:lpstr>
      <vt:lpstr>.lando.yml</vt:lpstr>
      <vt:lpstr>Lando Build</vt:lpstr>
      <vt:lpstr>Static Assets</vt:lpstr>
      <vt:lpstr>.lando.yml</vt:lpstr>
      <vt:lpstr>Deploy to Netlify</vt:lpstr>
      <vt:lpstr>Git Push to Deploy</vt:lpstr>
      <vt:lpstr>PowerPoint Presentation</vt:lpstr>
      <vt:lpstr>Links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2020-06-30T21:20:52Z</dcterms:created>
  <dcterms:modified xsi:type="dcterms:W3CDTF">2020-07-12T16:21:34Z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