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93" r:id="rId5"/>
    <p:sldId id="294" r:id="rId6"/>
    <p:sldId id="298" r:id="rId7"/>
    <p:sldId id="319" r:id="rId8"/>
    <p:sldId id="313" r:id="rId9"/>
    <p:sldId id="314" r:id="rId10"/>
    <p:sldId id="315" r:id="rId11"/>
    <p:sldId id="321" r:id="rId12"/>
    <p:sldId id="316" r:id="rId13"/>
    <p:sldId id="318" r:id="rId14"/>
    <p:sldId id="309" r:id="rId15"/>
    <p:sldId id="323" r:id="rId16"/>
    <p:sldId id="320" r:id="rId17"/>
    <p:sldId id="310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E4C"/>
    <a:srgbClr val="55A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D57DED-C3D6-9248-9534-309E29CA5794}" v="195" dt="2025-07-03T19:54:49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17"/>
    <p:restoredTop sz="94898"/>
  </p:normalViewPr>
  <p:slideViewPr>
    <p:cSldViewPr snapToGrid="0">
      <p:cViewPr varScale="1">
        <p:scale>
          <a:sx n="82" d="100"/>
          <a:sy n="82" d="100"/>
        </p:scale>
        <p:origin x="148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ebank, Mark V" userId="98b173f2-2f9c-43e8-959d-255220056322" providerId="ADAL" clId="{AAD57DED-C3D6-9248-9534-309E29CA5794}"/>
    <pc:docChg chg="undo redo custSel addSld delSld modSld sldOrd">
      <pc:chgData name="Colebank, Mark V" userId="98b173f2-2f9c-43e8-959d-255220056322" providerId="ADAL" clId="{AAD57DED-C3D6-9248-9534-309E29CA5794}" dt="2025-07-03T19:55:28.591" v="2049" actId="1076"/>
      <pc:docMkLst>
        <pc:docMk/>
      </pc:docMkLst>
      <pc:sldChg chg="modSp">
        <pc:chgData name="Colebank, Mark V" userId="98b173f2-2f9c-43e8-959d-255220056322" providerId="ADAL" clId="{AAD57DED-C3D6-9248-9534-309E29CA5794}" dt="2025-07-02T13:17:42.220" v="911" actId="20577"/>
        <pc:sldMkLst>
          <pc:docMk/>
          <pc:sldMk cId="2537622144" sldId="294"/>
        </pc:sldMkLst>
        <pc:graphicFrameChg chg="mod">
          <ac:chgData name="Colebank, Mark V" userId="98b173f2-2f9c-43e8-959d-255220056322" providerId="ADAL" clId="{AAD57DED-C3D6-9248-9534-309E29CA5794}" dt="2025-07-02T13:17:42.220" v="911" actId="20577"/>
          <ac:graphicFrameMkLst>
            <pc:docMk/>
            <pc:sldMk cId="2537622144" sldId="294"/>
            <ac:graphicFrameMk id="6" creationId="{6CB93DD9-92F4-F049-93FF-2E464C4FDC09}"/>
          </ac:graphicFrameMkLst>
        </pc:graphicFrameChg>
      </pc:sldChg>
      <pc:sldChg chg="modSp mod">
        <pc:chgData name="Colebank, Mark V" userId="98b173f2-2f9c-43e8-959d-255220056322" providerId="ADAL" clId="{AAD57DED-C3D6-9248-9534-309E29CA5794}" dt="2025-07-03T19:15:06.723" v="1750" actId="20577"/>
        <pc:sldMkLst>
          <pc:docMk/>
          <pc:sldMk cId="402047547" sldId="298"/>
        </pc:sldMkLst>
        <pc:graphicFrameChg chg="mod">
          <ac:chgData name="Colebank, Mark V" userId="98b173f2-2f9c-43e8-959d-255220056322" providerId="ADAL" clId="{AAD57DED-C3D6-9248-9534-309E29CA5794}" dt="2025-07-03T19:15:06.723" v="1750" actId="20577"/>
          <ac:graphicFrameMkLst>
            <pc:docMk/>
            <pc:sldMk cId="402047547" sldId="298"/>
            <ac:graphicFrameMk id="5" creationId="{41190909-21F9-6B2B-7512-A7BA1426AFA2}"/>
          </ac:graphicFrameMkLst>
        </pc:graphicFrameChg>
      </pc:sldChg>
      <pc:sldChg chg="del">
        <pc:chgData name="Colebank, Mark V" userId="98b173f2-2f9c-43e8-959d-255220056322" providerId="ADAL" clId="{AAD57DED-C3D6-9248-9534-309E29CA5794}" dt="2025-06-30T20:02:20.826" v="225" actId="2696"/>
        <pc:sldMkLst>
          <pc:docMk/>
          <pc:sldMk cId="4187112719" sldId="307"/>
        </pc:sldMkLst>
      </pc:sldChg>
      <pc:sldChg chg="modSp">
        <pc:chgData name="Colebank, Mark V" userId="98b173f2-2f9c-43e8-959d-255220056322" providerId="ADAL" clId="{AAD57DED-C3D6-9248-9534-309E29CA5794}" dt="2025-06-30T20:02:38.875" v="227" actId="20577"/>
        <pc:sldMkLst>
          <pc:docMk/>
          <pc:sldMk cId="1959411071" sldId="308"/>
        </pc:sldMkLst>
        <pc:graphicFrameChg chg="mod">
          <ac:chgData name="Colebank, Mark V" userId="98b173f2-2f9c-43e8-959d-255220056322" providerId="ADAL" clId="{AAD57DED-C3D6-9248-9534-309E29CA5794}" dt="2025-06-30T20:02:38.875" v="227" actId="20577"/>
          <ac:graphicFrameMkLst>
            <pc:docMk/>
            <pc:sldMk cId="1959411071" sldId="308"/>
            <ac:graphicFrameMk id="5" creationId="{05442E87-2BB1-59F1-D8B9-67DADFFDA7CC}"/>
          </ac:graphicFrameMkLst>
        </pc:graphicFrameChg>
      </pc:sldChg>
      <pc:sldChg chg="addSp delSp modSp mod ord setBg">
        <pc:chgData name="Colebank, Mark V" userId="98b173f2-2f9c-43e8-959d-255220056322" providerId="ADAL" clId="{AAD57DED-C3D6-9248-9534-309E29CA5794}" dt="2025-07-03T19:29:35.609" v="1905" actId="113"/>
        <pc:sldMkLst>
          <pc:docMk/>
          <pc:sldMk cId="2061401776" sldId="309"/>
        </pc:sldMkLst>
        <pc:spChg chg="mod">
          <ac:chgData name="Colebank, Mark V" userId="98b173f2-2f9c-43e8-959d-255220056322" providerId="ADAL" clId="{AAD57DED-C3D6-9248-9534-309E29CA5794}" dt="2025-07-03T19:29:35.609" v="1905" actId="113"/>
          <ac:spMkLst>
            <pc:docMk/>
            <pc:sldMk cId="2061401776" sldId="309"/>
            <ac:spMk id="2" creationId="{B8E7ABD5-642E-63D1-3238-85DEDB161F47}"/>
          </ac:spMkLst>
        </pc:spChg>
        <pc:spChg chg="mod">
          <ac:chgData name="Colebank, Mark V" userId="98b173f2-2f9c-43e8-959d-255220056322" providerId="ADAL" clId="{AAD57DED-C3D6-9248-9534-309E29CA5794}" dt="2025-07-03T19:27:48.381" v="1868" actId="20577"/>
          <ac:spMkLst>
            <pc:docMk/>
            <pc:sldMk cId="2061401776" sldId="309"/>
            <ac:spMk id="3" creationId="{2164AB83-14EB-8A89-D055-1E4F51F74550}"/>
          </ac:spMkLst>
        </pc:spChg>
        <pc:spChg chg="add del">
          <ac:chgData name="Colebank, Mark V" userId="98b173f2-2f9c-43e8-959d-255220056322" providerId="ADAL" clId="{AAD57DED-C3D6-9248-9534-309E29CA5794}" dt="2025-07-03T18:52:35.172" v="1631" actId="26606"/>
          <ac:spMkLst>
            <pc:docMk/>
            <pc:sldMk cId="2061401776" sldId="309"/>
            <ac:spMk id="8" creationId="{DEE2AD96-B495-4E06-9291-B71706F728CB}"/>
          </ac:spMkLst>
        </pc:spChg>
        <pc:spChg chg="add del">
          <ac:chgData name="Colebank, Mark V" userId="98b173f2-2f9c-43e8-959d-255220056322" providerId="ADAL" clId="{AAD57DED-C3D6-9248-9534-309E29CA5794}" dt="2025-07-03T18:52:35.172" v="1631" actId="26606"/>
          <ac:spMkLst>
            <pc:docMk/>
            <pc:sldMk cId="2061401776" sldId="309"/>
            <ac:spMk id="10" creationId="{53CF6D67-C5A8-4ADD-9E8E-1E38CA1D3166}"/>
          </ac:spMkLst>
        </pc:spChg>
        <pc:spChg chg="add del">
          <ac:chgData name="Colebank, Mark V" userId="98b173f2-2f9c-43e8-959d-255220056322" providerId="ADAL" clId="{AAD57DED-C3D6-9248-9534-309E29CA5794}" dt="2025-07-03T18:52:35.172" v="1631" actId="26606"/>
          <ac:spMkLst>
            <pc:docMk/>
            <pc:sldMk cId="2061401776" sldId="309"/>
            <ac:spMk id="12" creationId="{86909FA0-B515-4681-B7A8-FA281D133B94}"/>
          </ac:spMkLst>
        </pc:spChg>
        <pc:spChg chg="add del">
          <ac:chgData name="Colebank, Mark V" userId="98b173f2-2f9c-43e8-959d-255220056322" providerId="ADAL" clId="{AAD57DED-C3D6-9248-9534-309E29CA5794}" dt="2025-07-03T18:52:35.172" v="1631" actId="26606"/>
          <ac:spMkLst>
            <pc:docMk/>
            <pc:sldMk cId="2061401776" sldId="309"/>
            <ac:spMk id="14" creationId="{21C9FE86-FCC3-4A31-AA1C-C882262B7FE7}"/>
          </ac:spMkLst>
        </pc:spChg>
        <pc:spChg chg="add del">
          <ac:chgData name="Colebank, Mark V" userId="98b173f2-2f9c-43e8-959d-255220056322" providerId="ADAL" clId="{AAD57DED-C3D6-9248-9534-309E29CA5794}" dt="2025-07-03T18:52:35.172" v="1631" actId="26606"/>
          <ac:spMkLst>
            <pc:docMk/>
            <pc:sldMk cId="2061401776" sldId="309"/>
            <ac:spMk id="16" creationId="{7D96243B-ECED-4B71-8E06-AE9A285EAD20}"/>
          </ac:spMkLst>
        </pc:spChg>
        <pc:spChg chg="add del">
          <ac:chgData name="Colebank, Mark V" userId="98b173f2-2f9c-43e8-959d-255220056322" providerId="ADAL" clId="{AAD57DED-C3D6-9248-9534-309E29CA5794}" dt="2025-07-03T18:52:35.172" v="1631" actId="26606"/>
          <ac:spMkLst>
            <pc:docMk/>
            <pc:sldMk cId="2061401776" sldId="309"/>
            <ac:spMk id="18" creationId="{A09989E4-EFDC-4A90-A633-E0525FB4139E}"/>
          </ac:spMkLst>
        </pc:spChg>
        <pc:spChg chg="add">
          <ac:chgData name="Colebank, Mark V" userId="98b173f2-2f9c-43e8-959d-255220056322" providerId="ADAL" clId="{AAD57DED-C3D6-9248-9534-309E29CA5794}" dt="2025-07-03T18:52:35.180" v="1632" actId="26606"/>
          <ac:spMkLst>
            <pc:docMk/>
            <pc:sldMk cId="2061401776" sldId="309"/>
            <ac:spMk id="20" creationId="{8D71EDA1-87BF-4D5D-AB79-F346FD19278A}"/>
          </ac:spMkLst>
        </pc:spChg>
        <pc:spChg chg="add">
          <ac:chgData name="Colebank, Mark V" userId="98b173f2-2f9c-43e8-959d-255220056322" providerId="ADAL" clId="{AAD57DED-C3D6-9248-9534-309E29CA5794}" dt="2025-07-03T18:52:35.180" v="1632" actId="26606"/>
          <ac:spMkLst>
            <pc:docMk/>
            <pc:sldMk cId="2061401776" sldId="309"/>
            <ac:spMk id="21" creationId="{09588DA8-065E-4F6F-8EFD-43104AB2E0CF}"/>
          </ac:spMkLst>
        </pc:spChg>
        <pc:spChg chg="add">
          <ac:chgData name="Colebank, Mark V" userId="98b173f2-2f9c-43e8-959d-255220056322" providerId="ADAL" clId="{AAD57DED-C3D6-9248-9534-309E29CA5794}" dt="2025-07-03T18:52:35.180" v="1632" actId="26606"/>
          <ac:spMkLst>
            <pc:docMk/>
            <pc:sldMk cId="2061401776" sldId="309"/>
            <ac:spMk id="22" creationId="{C4285719-470E-454C-AF62-8323075F1F5B}"/>
          </ac:spMkLst>
        </pc:spChg>
        <pc:spChg chg="add">
          <ac:chgData name="Colebank, Mark V" userId="98b173f2-2f9c-43e8-959d-255220056322" providerId="ADAL" clId="{AAD57DED-C3D6-9248-9534-309E29CA5794}" dt="2025-07-03T18:52:35.180" v="1632" actId="26606"/>
          <ac:spMkLst>
            <pc:docMk/>
            <pc:sldMk cId="2061401776" sldId="309"/>
            <ac:spMk id="23" creationId="{CD9FE4EF-C4D8-49A0-B2FF-81D8DB7D8A24}"/>
          </ac:spMkLst>
        </pc:spChg>
        <pc:spChg chg="add">
          <ac:chgData name="Colebank, Mark V" userId="98b173f2-2f9c-43e8-959d-255220056322" providerId="ADAL" clId="{AAD57DED-C3D6-9248-9534-309E29CA5794}" dt="2025-07-03T18:52:35.180" v="1632" actId="26606"/>
          <ac:spMkLst>
            <pc:docMk/>
            <pc:sldMk cId="2061401776" sldId="309"/>
            <ac:spMk id="24" creationId="{4300840D-0A0B-4512-BACA-B439D5B9C57C}"/>
          </ac:spMkLst>
        </pc:spChg>
        <pc:spChg chg="add">
          <ac:chgData name="Colebank, Mark V" userId="98b173f2-2f9c-43e8-959d-255220056322" providerId="ADAL" clId="{AAD57DED-C3D6-9248-9534-309E29CA5794}" dt="2025-07-03T18:52:35.180" v="1632" actId="26606"/>
          <ac:spMkLst>
            <pc:docMk/>
            <pc:sldMk cId="2061401776" sldId="309"/>
            <ac:spMk id="25" creationId="{D2B78728-A580-49A7-84F9-6EF6F583ADE0}"/>
          </ac:spMkLst>
        </pc:spChg>
        <pc:spChg chg="add">
          <ac:chgData name="Colebank, Mark V" userId="98b173f2-2f9c-43e8-959d-255220056322" providerId="ADAL" clId="{AAD57DED-C3D6-9248-9534-309E29CA5794}" dt="2025-07-03T18:52:35.180" v="1632" actId="26606"/>
          <ac:spMkLst>
            <pc:docMk/>
            <pc:sldMk cId="2061401776" sldId="309"/>
            <ac:spMk id="26" creationId="{38FAA1A1-D861-433F-88FA-1E9D6FD31D11}"/>
          </ac:spMkLst>
        </pc:spChg>
      </pc:sldChg>
      <pc:sldChg chg="addSp delSp modSp mod setBg setClrOvrMap">
        <pc:chgData name="Colebank, Mark V" userId="98b173f2-2f9c-43e8-959d-255220056322" providerId="ADAL" clId="{AAD57DED-C3D6-9248-9534-309E29CA5794}" dt="2025-07-03T19:29:08.147" v="1902" actId="113"/>
        <pc:sldMkLst>
          <pc:docMk/>
          <pc:sldMk cId="155105385" sldId="310"/>
        </pc:sldMkLst>
        <pc:spChg chg="mod">
          <ac:chgData name="Colebank, Mark V" userId="98b173f2-2f9c-43e8-959d-255220056322" providerId="ADAL" clId="{AAD57DED-C3D6-9248-9534-309E29CA5794}" dt="2025-07-03T19:29:08.147" v="1902" actId="113"/>
          <ac:spMkLst>
            <pc:docMk/>
            <pc:sldMk cId="155105385" sldId="310"/>
            <ac:spMk id="2" creationId="{A3172402-6A16-B72D-E31D-F91325841D60}"/>
          </ac:spMkLst>
        </pc:spChg>
        <pc:spChg chg="del mod">
          <ac:chgData name="Colebank, Mark V" userId="98b173f2-2f9c-43e8-959d-255220056322" providerId="ADAL" clId="{AAD57DED-C3D6-9248-9534-309E29CA5794}" dt="2025-07-03T18:40:47.697" v="1546" actId="26606"/>
          <ac:spMkLst>
            <pc:docMk/>
            <pc:sldMk cId="155105385" sldId="310"/>
            <ac:spMk id="3" creationId="{00FE6D90-AE74-A240-51C2-DC5952E781D6}"/>
          </ac:spMkLst>
        </pc:spChg>
        <pc:spChg chg="add">
          <ac:chgData name="Colebank, Mark V" userId="98b173f2-2f9c-43e8-959d-255220056322" providerId="ADAL" clId="{AAD57DED-C3D6-9248-9534-309E29CA5794}" dt="2025-07-03T18:40:47.697" v="1546" actId="26606"/>
          <ac:spMkLst>
            <pc:docMk/>
            <pc:sldMk cId="155105385" sldId="310"/>
            <ac:spMk id="9" creationId="{A3EFF7B1-6CB7-47D1-AD37-B870CA2B2151}"/>
          </ac:spMkLst>
        </pc:spChg>
        <pc:spChg chg="add">
          <ac:chgData name="Colebank, Mark V" userId="98b173f2-2f9c-43e8-959d-255220056322" providerId="ADAL" clId="{AAD57DED-C3D6-9248-9534-309E29CA5794}" dt="2025-07-03T18:40:47.697" v="1546" actId="26606"/>
          <ac:spMkLst>
            <pc:docMk/>
            <pc:sldMk cId="155105385" sldId="310"/>
            <ac:spMk id="11" creationId="{7FA2962B-21B6-4689-A95D-A8FF6ADE47F1}"/>
          </ac:spMkLst>
        </pc:spChg>
        <pc:spChg chg="add">
          <ac:chgData name="Colebank, Mark V" userId="98b173f2-2f9c-43e8-959d-255220056322" providerId="ADAL" clId="{AAD57DED-C3D6-9248-9534-309E29CA5794}" dt="2025-07-03T18:40:47.697" v="1546" actId="26606"/>
          <ac:spMkLst>
            <pc:docMk/>
            <pc:sldMk cId="155105385" sldId="310"/>
            <ac:spMk id="27" creationId="{A00D2CE1-35C1-46E6-BD59-CEE668BD90F4}"/>
          </ac:spMkLst>
        </pc:spChg>
        <pc:spChg chg="add">
          <ac:chgData name="Colebank, Mark V" userId="98b173f2-2f9c-43e8-959d-255220056322" providerId="ADAL" clId="{AAD57DED-C3D6-9248-9534-309E29CA5794}" dt="2025-07-03T18:40:47.697" v="1546" actId="26606"/>
          <ac:spMkLst>
            <pc:docMk/>
            <pc:sldMk cId="155105385" sldId="310"/>
            <ac:spMk id="35" creationId="{E18403B7-F2C7-4C07-8522-21C31910902C}"/>
          </ac:spMkLst>
        </pc:spChg>
        <pc:grpChg chg="add">
          <ac:chgData name="Colebank, Mark V" userId="98b173f2-2f9c-43e8-959d-255220056322" providerId="ADAL" clId="{AAD57DED-C3D6-9248-9534-309E29CA5794}" dt="2025-07-03T18:40:47.697" v="1546" actId="26606"/>
          <ac:grpSpMkLst>
            <pc:docMk/>
            <pc:sldMk cId="155105385" sldId="310"/>
            <ac:grpSpMk id="13" creationId="{A745280D-ED36-41FE-8EB1-CE597C99CFE8}"/>
          </ac:grpSpMkLst>
        </pc:grpChg>
        <pc:grpChg chg="add">
          <ac:chgData name="Colebank, Mark V" userId="98b173f2-2f9c-43e8-959d-255220056322" providerId="ADAL" clId="{AAD57DED-C3D6-9248-9534-309E29CA5794}" dt="2025-07-03T18:40:47.697" v="1546" actId="26606"/>
          <ac:grpSpMkLst>
            <pc:docMk/>
            <pc:sldMk cId="155105385" sldId="310"/>
            <ac:grpSpMk id="19" creationId="{80E95A5C-1E97-41C3-9DEC-245FF6DEBF1F}"/>
          </ac:grpSpMkLst>
        </pc:grpChg>
        <pc:grpChg chg="add">
          <ac:chgData name="Colebank, Mark V" userId="98b173f2-2f9c-43e8-959d-255220056322" providerId="ADAL" clId="{AAD57DED-C3D6-9248-9534-309E29CA5794}" dt="2025-07-03T18:40:47.697" v="1546" actId="26606"/>
          <ac:grpSpMkLst>
            <pc:docMk/>
            <pc:sldMk cId="155105385" sldId="310"/>
            <ac:grpSpMk id="37" creationId="{23B58CC6-A99E-43AF-A467-256F19287FB8}"/>
          </ac:grpSpMkLst>
        </pc:grpChg>
        <pc:graphicFrameChg chg="add mod">
          <ac:chgData name="Colebank, Mark V" userId="98b173f2-2f9c-43e8-959d-255220056322" providerId="ADAL" clId="{AAD57DED-C3D6-9248-9534-309E29CA5794}" dt="2025-07-03T19:29:00.219" v="1901" actId="20577"/>
          <ac:graphicFrameMkLst>
            <pc:docMk/>
            <pc:sldMk cId="155105385" sldId="310"/>
            <ac:graphicFrameMk id="5" creationId="{BFFC30DC-8B52-6623-6FC0-F135B46A9898}"/>
          </ac:graphicFrameMkLst>
        </pc:graphicFrameChg>
      </pc:sldChg>
      <pc:sldChg chg="addSp modSp mod setBg">
        <pc:chgData name="Colebank, Mark V" userId="98b173f2-2f9c-43e8-959d-255220056322" providerId="ADAL" clId="{AAD57DED-C3D6-9248-9534-309E29CA5794}" dt="2025-07-03T19:18:41.335" v="1770" actId="20577"/>
        <pc:sldMkLst>
          <pc:docMk/>
          <pc:sldMk cId="530272579" sldId="313"/>
        </pc:sldMkLst>
        <pc:spChg chg="mod">
          <ac:chgData name="Colebank, Mark V" userId="98b173f2-2f9c-43e8-959d-255220056322" providerId="ADAL" clId="{AAD57DED-C3D6-9248-9534-309E29CA5794}" dt="2025-06-19T20:47:57.487" v="202" actId="26606"/>
          <ac:spMkLst>
            <pc:docMk/>
            <pc:sldMk cId="530272579" sldId="313"/>
            <ac:spMk id="2" creationId="{A0076811-18E7-2BE6-6BD3-46AE50733613}"/>
          </ac:spMkLst>
        </pc:spChg>
        <pc:spChg chg="mod">
          <ac:chgData name="Colebank, Mark V" userId="98b173f2-2f9c-43e8-959d-255220056322" providerId="ADAL" clId="{AAD57DED-C3D6-9248-9534-309E29CA5794}" dt="2025-07-03T19:18:41.335" v="1770" actId="20577"/>
          <ac:spMkLst>
            <pc:docMk/>
            <pc:sldMk cId="530272579" sldId="313"/>
            <ac:spMk id="3" creationId="{C45E9CC1-D95B-8C90-0263-506A04300A2D}"/>
          </ac:spMkLst>
        </pc:spChg>
        <pc:spChg chg="add">
          <ac:chgData name="Colebank, Mark V" userId="98b173f2-2f9c-43e8-959d-255220056322" providerId="ADAL" clId="{AAD57DED-C3D6-9248-9534-309E29CA5794}" dt="2025-06-19T20:47:57.487" v="202" actId="26606"/>
          <ac:spMkLst>
            <pc:docMk/>
            <pc:sldMk cId="530272579" sldId="313"/>
            <ac:spMk id="10" creationId="{12609869-9E80-471B-A487-A53288E0E791}"/>
          </ac:spMkLst>
        </pc:spChg>
        <pc:spChg chg="add">
          <ac:chgData name="Colebank, Mark V" userId="98b173f2-2f9c-43e8-959d-255220056322" providerId="ADAL" clId="{AAD57DED-C3D6-9248-9534-309E29CA5794}" dt="2025-06-19T20:47:57.487" v="202" actId="26606"/>
          <ac:spMkLst>
            <pc:docMk/>
            <pc:sldMk cId="530272579" sldId="313"/>
            <ac:spMk id="12" creationId="{7004738A-9D34-43E8-97D2-CA0EED4F8BE0}"/>
          </ac:spMkLst>
        </pc:spChg>
        <pc:spChg chg="add">
          <ac:chgData name="Colebank, Mark V" userId="98b173f2-2f9c-43e8-959d-255220056322" providerId="ADAL" clId="{AAD57DED-C3D6-9248-9534-309E29CA5794}" dt="2025-06-19T20:47:57.487" v="202" actId="26606"/>
          <ac:spMkLst>
            <pc:docMk/>
            <pc:sldMk cId="530272579" sldId="313"/>
            <ac:spMk id="14" creationId="{B8B8D07F-F13E-443E-BA68-2D26672D76B9}"/>
          </ac:spMkLst>
        </pc:spChg>
        <pc:spChg chg="add">
          <ac:chgData name="Colebank, Mark V" userId="98b173f2-2f9c-43e8-959d-255220056322" providerId="ADAL" clId="{AAD57DED-C3D6-9248-9534-309E29CA5794}" dt="2025-06-19T20:47:57.487" v="202" actId="26606"/>
          <ac:spMkLst>
            <pc:docMk/>
            <pc:sldMk cId="530272579" sldId="313"/>
            <ac:spMk id="16" creationId="{2813A4FA-24A5-41ED-A534-3807D1B2F344}"/>
          </ac:spMkLst>
        </pc:spChg>
        <pc:spChg chg="add">
          <ac:chgData name="Colebank, Mark V" userId="98b173f2-2f9c-43e8-959d-255220056322" providerId="ADAL" clId="{AAD57DED-C3D6-9248-9534-309E29CA5794}" dt="2025-06-19T20:47:57.487" v="202" actId="26606"/>
          <ac:spMkLst>
            <pc:docMk/>
            <pc:sldMk cId="530272579" sldId="313"/>
            <ac:spMk id="18" creationId="{C3944F27-CA70-4E84-A51A-E6BF89558979}"/>
          </ac:spMkLst>
        </pc:spChg>
        <pc:picChg chg="add mod">
          <ac:chgData name="Colebank, Mark V" userId="98b173f2-2f9c-43e8-959d-255220056322" providerId="ADAL" clId="{AAD57DED-C3D6-9248-9534-309E29CA5794}" dt="2025-06-19T20:48:19.797" v="207" actId="1076"/>
          <ac:picMkLst>
            <pc:docMk/>
            <pc:sldMk cId="530272579" sldId="313"/>
            <ac:picMk id="5" creationId="{E43AA203-5949-3585-CC18-C698351E8D21}"/>
          </ac:picMkLst>
        </pc:picChg>
      </pc:sldChg>
      <pc:sldChg chg="addSp modSp add mod setBg">
        <pc:chgData name="Colebank, Mark V" userId="98b173f2-2f9c-43e8-959d-255220056322" providerId="ADAL" clId="{AAD57DED-C3D6-9248-9534-309E29CA5794}" dt="2025-07-03T19:20:10.456" v="1782" actId="20577"/>
        <pc:sldMkLst>
          <pc:docMk/>
          <pc:sldMk cId="1214025282" sldId="314"/>
        </pc:sldMkLst>
        <pc:spChg chg="mod">
          <ac:chgData name="Colebank, Mark V" userId="98b173f2-2f9c-43e8-959d-255220056322" providerId="ADAL" clId="{AAD57DED-C3D6-9248-9534-309E29CA5794}" dt="2025-06-19T20:52:34.777" v="220" actId="26606"/>
          <ac:spMkLst>
            <pc:docMk/>
            <pc:sldMk cId="1214025282" sldId="314"/>
            <ac:spMk id="2" creationId="{EB4047A5-B818-BECC-3B4E-AEE31012B3EE}"/>
          </ac:spMkLst>
        </pc:spChg>
        <pc:spChg chg="mod">
          <ac:chgData name="Colebank, Mark V" userId="98b173f2-2f9c-43e8-959d-255220056322" providerId="ADAL" clId="{AAD57DED-C3D6-9248-9534-309E29CA5794}" dt="2025-07-03T19:20:10.456" v="1782" actId="20577"/>
          <ac:spMkLst>
            <pc:docMk/>
            <pc:sldMk cId="1214025282" sldId="314"/>
            <ac:spMk id="3" creationId="{66BAAA90-BF43-D9D8-F407-EA9866115739}"/>
          </ac:spMkLst>
        </pc:spChg>
        <pc:spChg chg="add">
          <ac:chgData name="Colebank, Mark V" userId="98b173f2-2f9c-43e8-959d-255220056322" providerId="ADAL" clId="{AAD57DED-C3D6-9248-9534-309E29CA5794}" dt="2025-06-19T20:52:34.777" v="220" actId="26606"/>
          <ac:spMkLst>
            <pc:docMk/>
            <pc:sldMk cId="1214025282" sldId="314"/>
            <ac:spMk id="10" creationId="{12609869-9E80-471B-A487-A53288E0E791}"/>
          </ac:spMkLst>
        </pc:spChg>
        <pc:spChg chg="add">
          <ac:chgData name="Colebank, Mark V" userId="98b173f2-2f9c-43e8-959d-255220056322" providerId="ADAL" clId="{AAD57DED-C3D6-9248-9534-309E29CA5794}" dt="2025-06-19T20:52:34.777" v="220" actId="26606"/>
          <ac:spMkLst>
            <pc:docMk/>
            <pc:sldMk cId="1214025282" sldId="314"/>
            <ac:spMk id="12" creationId="{7004738A-9D34-43E8-97D2-CA0EED4F8BE0}"/>
          </ac:spMkLst>
        </pc:spChg>
        <pc:spChg chg="add">
          <ac:chgData name="Colebank, Mark V" userId="98b173f2-2f9c-43e8-959d-255220056322" providerId="ADAL" clId="{AAD57DED-C3D6-9248-9534-309E29CA5794}" dt="2025-06-19T20:52:34.777" v="220" actId="26606"/>
          <ac:spMkLst>
            <pc:docMk/>
            <pc:sldMk cId="1214025282" sldId="314"/>
            <ac:spMk id="14" creationId="{B8B8D07F-F13E-443E-BA68-2D26672D76B9}"/>
          </ac:spMkLst>
        </pc:spChg>
        <pc:spChg chg="add">
          <ac:chgData name="Colebank, Mark V" userId="98b173f2-2f9c-43e8-959d-255220056322" providerId="ADAL" clId="{AAD57DED-C3D6-9248-9534-309E29CA5794}" dt="2025-06-19T20:52:34.777" v="220" actId="26606"/>
          <ac:spMkLst>
            <pc:docMk/>
            <pc:sldMk cId="1214025282" sldId="314"/>
            <ac:spMk id="16" creationId="{2813A4FA-24A5-41ED-A534-3807D1B2F344}"/>
          </ac:spMkLst>
        </pc:spChg>
        <pc:spChg chg="add">
          <ac:chgData name="Colebank, Mark V" userId="98b173f2-2f9c-43e8-959d-255220056322" providerId="ADAL" clId="{AAD57DED-C3D6-9248-9534-309E29CA5794}" dt="2025-06-19T20:52:34.777" v="220" actId="26606"/>
          <ac:spMkLst>
            <pc:docMk/>
            <pc:sldMk cId="1214025282" sldId="314"/>
            <ac:spMk id="18" creationId="{C3944F27-CA70-4E84-A51A-E6BF89558979}"/>
          </ac:spMkLst>
        </pc:spChg>
        <pc:picChg chg="add mod">
          <ac:chgData name="Colebank, Mark V" userId="98b173f2-2f9c-43e8-959d-255220056322" providerId="ADAL" clId="{AAD57DED-C3D6-9248-9534-309E29CA5794}" dt="2025-06-19T20:52:40.373" v="221" actId="1076"/>
          <ac:picMkLst>
            <pc:docMk/>
            <pc:sldMk cId="1214025282" sldId="314"/>
            <ac:picMk id="5" creationId="{E7A17DD8-6FBC-6442-14CB-5B38B3570FE5}"/>
          </ac:picMkLst>
        </pc:picChg>
      </pc:sldChg>
      <pc:sldChg chg="addSp modSp add mod setBg">
        <pc:chgData name="Colebank, Mark V" userId="98b173f2-2f9c-43e8-959d-255220056322" providerId="ADAL" clId="{AAD57DED-C3D6-9248-9534-309E29CA5794}" dt="2025-07-03T19:30:37.739" v="1932" actId="20577"/>
        <pc:sldMkLst>
          <pc:docMk/>
          <pc:sldMk cId="661084261" sldId="315"/>
        </pc:sldMkLst>
        <pc:spChg chg="mod">
          <ac:chgData name="Colebank, Mark V" userId="98b173f2-2f9c-43e8-959d-255220056322" providerId="ADAL" clId="{AAD57DED-C3D6-9248-9534-309E29CA5794}" dt="2025-06-19T20:50:53.224" v="211" actId="14100"/>
          <ac:spMkLst>
            <pc:docMk/>
            <pc:sldMk cId="661084261" sldId="315"/>
            <ac:spMk id="2" creationId="{DDB8CC9E-55A5-3709-7CE9-E328D47F137A}"/>
          </ac:spMkLst>
        </pc:spChg>
        <pc:spChg chg="mod">
          <ac:chgData name="Colebank, Mark V" userId="98b173f2-2f9c-43e8-959d-255220056322" providerId="ADAL" clId="{AAD57DED-C3D6-9248-9534-309E29CA5794}" dt="2025-07-03T19:30:37.739" v="1932" actId="20577"/>
          <ac:spMkLst>
            <pc:docMk/>
            <pc:sldMk cId="661084261" sldId="315"/>
            <ac:spMk id="3" creationId="{EA0AE053-8D53-AB99-3965-58E68474B763}"/>
          </ac:spMkLst>
        </pc:spChg>
        <pc:spChg chg="add">
          <ac:chgData name="Colebank, Mark V" userId="98b173f2-2f9c-43e8-959d-255220056322" providerId="ADAL" clId="{AAD57DED-C3D6-9248-9534-309E29CA5794}" dt="2025-06-19T20:47:49.078" v="201" actId="26606"/>
          <ac:spMkLst>
            <pc:docMk/>
            <pc:sldMk cId="661084261" sldId="315"/>
            <ac:spMk id="10" creationId="{12609869-9E80-471B-A487-A53288E0E791}"/>
          </ac:spMkLst>
        </pc:spChg>
        <pc:spChg chg="add">
          <ac:chgData name="Colebank, Mark V" userId="98b173f2-2f9c-43e8-959d-255220056322" providerId="ADAL" clId="{AAD57DED-C3D6-9248-9534-309E29CA5794}" dt="2025-06-19T20:47:49.078" v="201" actId="26606"/>
          <ac:spMkLst>
            <pc:docMk/>
            <pc:sldMk cId="661084261" sldId="315"/>
            <ac:spMk id="12" creationId="{7004738A-9D34-43E8-97D2-CA0EED4F8BE0}"/>
          </ac:spMkLst>
        </pc:spChg>
        <pc:spChg chg="add">
          <ac:chgData name="Colebank, Mark V" userId="98b173f2-2f9c-43e8-959d-255220056322" providerId="ADAL" clId="{AAD57DED-C3D6-9248-9534-309E29CA5794}" dt="2025-06-19T20:47:49.078" v="201" actId="26606"/>
          <ac:spMkLst>
            <pc:docMk/>
            <pc:sldMk cId="661084261" sldId="315"/>
            <ac:spMk id="14" creationId="{B8B8D07F-F13E-443E-BA68-2D26672D76B9}"/>
          </ac:spMkLst>
        </pc:spChg>
        <pc:spChg chg="add">
          <ac:chgData name="Colebank, Mark V" userId="98b173f2-2f9c-43e8-959d-255220056322" providerId="ADAL" clId="{AAD57DED-C3D6-9248-9534-309E29CA5794}" dt="2025-06-19T20:47:49.078" v="201" actId="26606"/>
          <ac:spMkLst>
            <pc:docMk/>
            <pc:sldMk cId="661084261" sldId="315"/>
            <ac:spMk id="16" creationId="{2813A4FA-24A5-41ED-A534-3807D1B2F344}"/>
          </ac:spMkLst>
        </pc:spChg>
        <pc:spChg chg="add">
          <ac:chgData name="Colebank, Mark V" userId="98b173f2-2f9c-43e8-959d-255220056322" providerId="ADAL" clId="{AAD57DED-C3D6-9248-9534-309E29CA5794}" dt="2025-06-19T20:47:49.078" v="201" actId="26606"/>
          <ac:spMkLst>
            <pc:docMk/>
            <pc:sldMk cId="661084261" sldId="315"/>
            <ac:spMk id="18" creationId="{C3944F27-CA70-4E84-A51A-E6BF89558979}"/>
          </ac:spMkLst>
        </pc:spChg>
        <pc:picChg chg="add mod">
          <ac:chgData name="Colebank, Mark V" userId="98b173f2-2f9c-43e8-959d-255220056322" providerId="ADAL" clId="{AAD57DED-C3D6-9248-9534-309E29CA5794}" dt="2025-06-19T20:48:29.389" v="209" actId="1076"/>
          <ac:picMkLst>
            <pc:docMk/>
            <pc:sldMk cId="661084261" sldId="315"/>
            <ac:picMk id="5" creationId="{595625A2-9C94-FD3F-5512-962AE86F1854}"/>
          </ac:picMkLst>
        </pc:picChg>
      </pc:sldChg>
      <pc:sldChg chg="addSp modSp add mod ord setBg">
        <pc:chgData name="Colebank, Mark V" userId="98b173f2-2f9c-43e8-959d-255220056322" providerId="ADAL" clId="{AAD57DED-C3D6-9248-9534-309E29CA5794}" dt="2025-07-03T19:25:08.684" v="1834" actId="1076"/>
        <pc:sldMkLst>
          <pc:docMk/>
          <pc:sldMk cId="782620393" sldId="316"/>
        </pc:sldMkLst>
        <pc:spChg chg="mod">
          <ac:chgData name="Colebank, Mark V" userId="98b173f2-2f9c-43e8-959d-255220056322" providerId="ADAL" clId="{AAD57DED-C3D6-9248-9534-309E29CA5794}" dt="2025-07-03T18:58:09.421" v="1680" actId="26606"/>
          <ac:spMkLst>
            <pc:docMk/>
            <pc:sldMk cId="782620393" sldId="316"/>
            <ac:spMk id="2" creationId="{8060B9BF-B3A1-01C3-A9F6-50E8BEB514C9}"/>
          </ac:spMkLst>
        </pc:spChg>
        <pc:spChg chg="mod">
          <ac:chgData name="Colebank, Mark V" userId="98b173f2-2f9c-43e8-959d-255220056322" providerId="ADAL" clId="{AAD57DED-C3D6-9248-9534-309E29CA5794}" dt="2025-07-03T19:24:45.021" v="1827" actId="20577"/>
          <ac:spMkLst>
            <pc:docMk/>
            <pc:sldMk cId="782620393" sldId="316"/>
            <ac:spMk id="3" creationId="{4564C944-B846-64F4-F7C4-F3665D8A21C4}"/>
          </ac:spMkLst>
        </pc:spChg>
        <pc:spChg chg="add">
          <ac:chgData name="Colebank, Mark V" userId="98b173f2-2f9c-43e8-959d-255220056322" providerId="ADAL" clId="{AAD57DED-C3D6-9248-9534-309E29CA5794}" dt="2025-07-03T18:58:09.421" v="1680" actId="26606"/>
          <ac:spMkLst>
            <pc:docMk/>
            <pc:sldMk cId="782620393" sldId="316"/>
            <ac:spMk id="8" creationId="{1B15ED52-F352-441B-82BF-E0EA34836D08}"/>
          </ac:spMkLst>
        </pc:spChg>
        <pc:spChg chg="add">
          <ac:chgData name="Colebank, Mark V" userId="98b173f2-2f9c-43e8-959d-255220056322" providerId="ADAL" clId="{AAD57DED-C3D6-9248-9534-309E29CA5794}" dt="2025-07-03T18:58:09.421" v="1680" actId="26606"/>
          <ac:spMkLst>
            <pc:docMk/>
            <pc:sldMk cId="782620393" sldId="316"/>
            <ac:spMk id="10" creationId="{3B2E3793-BFE6-45A2-9B7B-E18844431C99}"/>
          </ac:spMkLst>
        </pc:spChg>
        <pc:spChg chg="add">
          <ac:chgData name="Colebank, Mark V" userId="98b173f2-2f9c-43e8-959d-255220056322" providerId="ADAL" clId="{AAD57DED-C3D6-9248-9534-309E29CA5794}" dt="2025-07-03T18:58:09.421" v="1680" actId="26606"/>
          <ac:spMkLst>
            <pc:docMk/>
            <pc:sldMk cId="782620393" sldId="316"/>
            <ac:spMk id="12" creationId="{BC4C4868-CB8F-4AF9-9CDB-8108F2C19B67}"/>
          </ac:spMkLst>
        </pc:spChg>
        <pc:spChg chg="add">
          <ac:chgData name="Colebank, Mark V" userId="98b173f2-2f9c-43e8-959d-255220056322" providerId="ADAL" clId="{AAD57DED-C3D6-9248-9534-309E29CA5794}" dt="2025-07-03T18:58:09.421" v="1680" actId="26606"/>
          <ac:spMkLst>
            <pc:docMk/>
            <pc:sldMk cId="782620393" sldId="316"/>
            <ac:spMk id="14" creationId="{375E0459-6403-40CD-989D-56A4407CA12E}"/>
          </ac:spMkLst>
        </pc:spChg>
        <pc:spChg chg="add">
          <ac:chgData name="Colebank, Mark V" userId="98b173f2-2f9c-43e8-959d-255220056322" providerId="ADAL" clId="{AAD57DED-C3D6-9248-9534-309E29CA5794}" dt="2025-07-03T18:58:09.421" v="1680" actId="26606"/>
          <ac:spMkLst>
            <pc:docMk/>
            <pc:sldMk cId="782620393" sldId="316"/>
            <ac:spMk id="16" creationId="{53E5B1A8-3AC9-4BD1-9BBC-78CA94F2D1BA}"/>
          </ac:spMkLst>
        </pc:spChg>
        <pc:picChg chg="add mod">
          <ac:chgData name="Colebank, Mark V" userId="98b173f2-2f9c-43e8-959d-255220056322" providerId="ADAL" clId="{AAD57DED-C3D6-9248-9534-309E29CA5794}" dt="2025-07-03T19:25:08.684" v="1834" actId="1076"/>
          <ac:picMkLst>
            <pc:docMk/>
            <pc:sldMk cId="782620393" sldId="316"/>
            <ac:picMk id="5" creationId="{0401A8CF-B096-D050-4C44-F1E19FE5AEBC}"/>
          </ac:picMkLst>
        </pc:picChg>
      </pc:sldChg>
      <pc:sldChg chg="addSp delSp modSp new del mod ord modClrScheme chgLayout">
        <pc:chgData name="Colebank, Mark V" userId="98b173f2-2f9c-43e8-959d-255220056322" providerId="ADAL" clId="{AAD57DED-C3D6-9248-9534-309E29CA5794}" dt="2025-07-03T18:44:28.807" v="1577" actId="2696"/>
        <pc:sldMkLst>
          <pc:docMk/>
          <pc:sldMk cId="3094536273" sldId="317"/>
        </pc:sldMkLst>
        <pc:spChg chg="mod ord">
          <ac:chgData name="Colebank, Mark V" userId="98b173f2-2f9c-43e8-959d-255220056322" providerId="ADAL" clId="{AAD57DED-C3D6-9248-9534-309E29CA5794}" dt="2025-07-03T17:17:10.562" v="1000" actId="700"/>
          <ac:spMkLst>
            <pc:docMk/>
            <pc:sldMk cId="3094536273" sldId="317"/>
            <ac:spMk id="2" creationId="{CBCAAB8E-CEC8-FAFB-86F3-5269F7FBD2E6}"/>
          </ac:spMkLst>
        </pc:spChg>
        <pc:spChg chg="del mod ord">
          <ac:chgData name="Colebank, Mark V" userId="98b173f2-2f9c-43e8-959d-255220056322" providerId="ADAL" clId="{AAD57DED-C3D6-9248-9534-309E29CA5794}" dt="2025-07-03T17:17:10.562" v="1000" actId="700"/>
          <ac:spMkLst>
            <pc:docMk/>
            <pc:sldMk cId="3094536273" sldId="317"/>
            <ac:spMk id="3" creationId="{893B86C5-01FD-DE07-932A-780DDE47403E}"/>
          </ac:spMkLst>
        </pc:spChg>
        <pc:spChg chg="add del mod ord">
          <ac:chgData name="Colebank, Mark V" userId="98b173f2-2f9c-43e8-959d-255220056322" providerId="ADAL" clId="{AAD57DED-C3D6-9248-9534-309E29CA5794}" dt="2025-07-03T18:41:41.389" v="1551" actId="478"/>
          <ac:spMkLst>
            <pc:docMk/>
            <pc:sldMk cId="3094536273" sldId="317"/>
            <ac:spMk id="4" creationId="{624BF58E-41BC-5E8D-3192-BDFF7A1C9353}"/>
          </ac:spMkLst>
        </pc:spChg>
        <pc:spChg chg="add mod ord">
          <ac:chgData name="Colebank, Mark V" userId="98b173f2-2f9c-43e8-959d-255220056322" providerId="ADAL" clId="{AAD57DED-C3D6-9248-9534-309E29CA5794}" dt="2025-07-03T18:42:05.119" v="1560" actId="1076"/>
          <ac:spMkLst>
            <pc:docMk/>
            <pc:sldMk cId="3094536273" sldId="317"/>
            <ac:spMk id="5" creationId="{4353DF46-2271-6BD2-91ED-08F2A28DEDC6}"/>
          </ac:spMkLst>
        </pc:spChg>
        <pc:spChg chg="add del mod ord">
          <ac:chgData name="Colebank, Mark V" userId="98b173f2-2f9c-43e8-959d-255220056322" providerId="ADAL" clId="{AAD57DED-C3D6-9248-9534-309E29CA5794}" dt="2025-07-03T18:41:53.162" v="1556" actId="478"/>
          <ac:spMkLst>
            <pc:docMk/>
            <pc:sldMk cId="3094536273" sldId="317"/>
            <ac:spMk id="6" creationId="{83E5991D-9B15-C6E8-944F-9DF3CD07BC06}"/>
          </ac:spMkLst>
        </pc:spChg>
        <pc:spChg chg="add mod ord">
          <ac:chgData name="Colebank, Mark V" userId="98b173f2-2f9c-43e8-959d-255220056322" providerId="ADAL" clId="{AAD57DED-C3D6-9248-9534-309E29CA5794}" dt="2025-07-03T18:42:09.371" v="1561" actId="1076"/>
          <ac:spMkLst>
            <pc:docMk/>
            <pc:sldMk cId="3094536273" sldId="317"/>
            <ac:spMk id="7" creationId="{D1D1BFE4-D47A-6873-3F44-9C7D4F59BA8A}"/>
          </ac:spMkLst>
        </pc:spChg>
      </pc:sldChg>
      <pc:sldChg chg="addSp modSp new mod ord setBg">
        <pc:chgData name="Colebank, Mark V" userId="98b173f2-2f9c-43e8-959d-255220056322" providerId="ADAL" clId="{AAD57DED-C3D6-9248-9534-309E29CA5794}" dt="2025-07-03T19:29:40.376" v="1906" actId="113"/>
        <pc:sldMkLst>
          <pc:docMk/>
          <pc:sldMk cId="1314945829" sldId="318"/>
        </pc:sldMkLst>
        <pc:spChg chg="mod">
          <ac:chgData name="Colebank, Mark V" userId="98b173f2-2f9c-43e8-959d-255220056322" providerId="ADAL" clId="{AAD57DED-C3D6-9248-9534-309E29CA5794}" dt="2025-07-03T19:29:40.376" v="1906" actId="113"/>
          <ac:spMkLst>
            <pc:docMk/>
            <pc:sldMk cId="1314945829" sldId="318"/>
            <ac:spMk id="2" creationId="{02163C44-F76B-C6EC-0F5F-5698FEA6E5D9}"/>
          </ac:spMkLst>
        </pc:spChg>
        <pc:spChg chg="mod">
          <ac:chgData name="Colebank, Mark V" userId="98b173f2-2f9c-43e8-959d-255220056322" providerId="ADAL" clId="{AAD57DED-C3D6-9248-9534-309E29CA5794}" dt="2025-07-03T19:26:26.189" v="1851" actId="114"/>
          <ac:spMkLst>
            <pc:docMk/>
            <pc:sldMk cId="1314945829" sldId="318"/>
            <ac:spMk id="3" creationId="{8AC0D216-F68C-9EB8-AAEA-243C3CF28BA9}"/>
          </ac:spMkLst>
        </pc:spChg>
        <pc:spChg chg="add">
          <ac:chgData name="Colebank, Mark V" userId="98b173f2-2f9c-43e8-959d-255220056322" providerId="ADAL" clId="{AAD57DED-C3D6-9248-9534-309E29CA5794}" dt="2025-07-03T18:29:56.856" v="1412" actId="26606"/>
          <ac:spMkLst>
            <pc:docMk/>
            <pc:sldMk cId="1314945829" sldId="318"/>
            <ac:spMk id="1031" creationId="{12609869-9E80-471B-A487-A53288E0E791}"/>
          </ac:spMkLst>
        </pc:spChg>
        <pc:spChg chg="add">
          <ac:chgData name="Colebank, Mark V" userId="98b173f2-2f9c-43e8-959d-255220056322" providerId="ADAL" clId="{AAD57DED-C3D6-9248-9534-309E29CA5794}" dt="2025-07-03T18:29:56.856" v="1412" actId="26606"/>
          <ac:spMkLst>
            <pc:docMk/>
            <pc:sldMk cId="1314945829" sldId="318"/>
            <ac:spMk id="1033" creationId="{7004738A-9D34-43E8-97D2-CA0EED4F8BE0}"/>
          </ac:spMkLst>
        </pc:spChg>
        <pc:spChg chg="add">
          <ac:chgData name="Colebank, Mark V" userId="98b173f2-2f9c-43e8-959d-255220056322" providerId="ADAL" clId="{AAD57DED-C3D6-9248-9534-309E29CA5794}" dt="2025-07-03T18:29:56.856" v="1412" actId="26606"/>
          <ac:spMkLst>
            <pc:docMk/>
            <pc:sldMk cId="1314945829" sldId="318"/>
            <ac:spMk id="1035" creationId="{B8B8D07F-F13E-443E-BA68-2D26672D76B9}"/>
          </ac:spMkLst>
        </pc:spChg>
        <pc:spChg chg="add">
          <ac:chgData name="Colebank, Mark V" userId="98b173f2-2f9c-43e8-959d-255220056322" providerId="ADAL" clId="{AAD57DED-C3D6-9248-9534-309E29CA5794}" dt="2025-07-03T18:29:56.856" v="1412" actId="26606"/>
          <ac:spMkLst>
            <pc:docMk/>
            <pc:sldMk cId="1314945829" sldId="318"/>
            <ac:spMk id="1037" creationId="{2813A4FA-24A5-41ED-A534-3807D1B2F344}"/>
          </ac:spMkLst>
        </pc:spChg>
        <pc:spChg chg="add">
          <ac:chgData name="Colebank, Mark V" userId="98b173f2-2f9c-43e8-959d-255220056322" providerId="ADAL" clId="{AAD57DED-C3D6-9248-9534-309E29CA5794}" dt="2025-07-03T18:29:56.856" v="1412" actId="26606"/>
          <ac:spMkLst>
            <pc:docMk/>
            <pc:sldMk cId="1314945829" sldId="318"/>
            <ac:spMk id="1039" creationId="{C3944F27-CA70-4E84-A51A-E6BF89558979}"/>
          </ac:spMkLst>
        </pc:spChg>
        <pc:picChg chg="add mod ord">
          <ac:chgData name="Colebank, Mark V" userId="98b173f2-2f9c-43e8-959d-255220056322" providerId="ADAL" clId="{AAD57DED-C3D6-9248-9534-309E29CA5794}" dt="2025-07-03T19:25:50.861" v="1843" actId="14100"/>
          <ac:picMkLst>
            <pc:docMk/>
            <pc:sldMk cId="1314945829" sldId="318"/>
            <ac:picMk id="1026" creationId="{AA0EA9E8-EA00-4AEC-A5B5-241E26B25479}"/>
          </ac:picMkLst>
        </pc:picChg>
      </pc:sldChg>
      <pc:sldChg chg="addSp delSp modSp new mod ord setBg">
        <pc:chgData name="Colebank, Mark V" userId="98b173f2-2f9c-43e8-959d-255220056322" providerId="ADAL" clId="{AAD57DED-C3D6-9248-9534-309E29CA5794}" dt="2025-07-03T19:17:39.396" v="1757" actId="20577"/>
        <pc:sldMkLst>
          <pc:docMk/>
          <pc:sldMk cId="2315467645" sldId="319"/>
        </pc:sldMkLst>
        <pc:spChg chg="mod">
          <ac:chgData name="Colebank, Mark V" userId="98b173f2-2f9c-43e8-959d-255220056322" providerId="ADAL" clId="{AAD57DED-C3D6-9248-9534-309E29CA5794}" dt="2025-07-03T17:02:39.484" v="924" actId="26606"/>
          <ac:spMkLst>
            <pc:docMk/>
            <pc:sldMk cId="2315467645" sldId="319"/>
            <ac:spMk id="2" creationId="{E4A08C6C-C338-2091-FFB7-7022C6A9BA52}"/>
          </ac:spMkLst>
        </pc:spChg>
        <pc:spChg chg="del mod">
          <ac:chgData name="Colebank, Mark V" userId="98b173f2-2f9c-43e8-959d-255220056322" providerId="ADAL" clId="{AAD57DED-C3D6-9248-9534-309E29CA5794}" dt="2025-07-03T17:01:46.618" v="912" actId="26606"/>
          <ac:spMkLst>
            <pc:docMk/>
            <pc:sldMk cId="2315467645" sldId="319"/>
            <ac:spMk id="3" creationId="{65198985-B172-AFE4-256E-4E8930CB77F7}"/>
          </ac:spMkLst>
        </pc:spChg>
        <pc:spChg chg="mod">
          <ac:chgData name="Colebank, Mark V" userId="98b173f2-2f9c-43e8-959d-255220056322" providerId="ADAL" clId="{AAD57DED-C3D6-9248-9534-309E29CA5794}" dt="2025-07-03T17:05:07.500" v="931" actId="18245"/>
          <ac:spMkLst>
            <pc:docMk/>
            <pc:sldMk cId="2315467645" sldId="319"/>
            <ac:spMk id="6" creationId="{C4196667-3F94-8E03-8267-AF2BA8878CE6}"/>
          </ac:spMkLst>
        </pc:spChg>
        <pc:spChg chg="mod">
          <ac:chgData name="Colebank, Mark V" userId="98b173f2-2f9c-43e8-959d-255220056322" providerId="ADAL" clId="{AAD57DED-C3D6-9248-9534-309E29CA5794}" dt="2025-07-03T17:05:07.500" v="931" actId="18245"/>
          <ac:spMkLst>
            <pc:docMk/>
            <pc:sldMk cId="2315467645" sldId="319"/>
            <ac:spMk id="7" creationId="{98BC53BE-31CD-205F-A865-805A7A1089C5}"/>
          </ac:spMkLst>
        </pc:spChg>
        <pc:spChg chg="mod">
          <ac:chgData name="Colebank, Mark V" userId="98b173f2-2f9c-43e8-959d-255220056322" providerId="ADAL" clId="{AAD57DED-C3D6-9248-9534-309E29CA5794}" dt="2025-07-03T17:05:07.500" v="931" actId="18245"/>
          <ac:spMkLst>
            <pc:docMk/>
            <pc:sldMk cId="2315467645" sldId="319"/>
            <ac:spMk id="8" creationId="{66248513-9DBB-71C6-4D38-43E6809461FC}"/>
          </ac:spMkLst>
        </pc:spChg>
        <pc:spChg chg="add del">
          <ac:chgData name="Colebank, Mark V" userId="98b173f2-2f9c-43e8-959d-255220056322" providerId="ADAL" clId="{AAD57DED-C3D6-9248-9534-309E29CA5794}" dt="2025-07-03T17:02:39.484" v="924" actId="26606"/>
          <ac:spMkLst>
            <pc:docMk/>
            <pc:sldMk cId="2315467645" sldId="319"/>
            <ac:spMk id="9" creationId="{56E9B3E6-E277-4D68-BA48-9CB43FFBD6E2}"/>
          </ac:spMkLst>
        </pc:spChg>
        <pc:spChg chg="mod">
          <ac:chgData name="Colebank, Mark V" userId="98b173f2-2f9c-43e8-959d-255220056322" providerId="ADAL" clId="{AAD57DED-C3D6-9248-9534-309E29CA5794}" dt="2025-07-03T17:05:07.500" v="931" actId="18245"/>
          <ac:spMkLst>
            <pc:docMk/>
            <pc:sldMk cId="2315467645" sldId="319"/>
            <ac:spMk id="10" creationId="{79AEFCED-DC74-3CA9-099F-8A17FC0CACBB}"/>
          </ac:spMkLst>
        </pc:spChg>
        <pc:spChg chg="mod">
          <ac:chgData name="Colebank, Mark V" userId="98b173f2-2f9c-43e8-959d-255220056322" providerId="ADAL" clId="{AAD57DED-C3D6-9248-9534-309E29CA5794}" dt="2025-07-03T17:05:07.500" v="931" actId="18245"/>
          <ac:spMkLst>
            <pc:docMk/>
            <pc:sldMk cId="2315467645" sldId="319"/>
            <ac:spMk id="15" creationId="{AEB710CB-A6B6-010B-FE4E-C640EC611C54}"/>
          </ac:spMkLst>
        </pc:spChg>
        <pc:spChg chg="add del">
          <ac:chgData name="Colebank, Mark V" userId="98b173f2-2f9c-43e8-959d-255220056322" providerId="ADAL" clId="{AAD57DED-C3D6-9248-9534-309E29CA5794}" dt="2025-07-03T17:02:39.484" v="924" actId="26606"/>
          <ac:spMkLst>
            <pc:docMk/>
            <pc:sldMk cId="2315467645" sldId="319"/>
            <ac:spMk id="16" creationId="{D5B0017B-2ECA-49AF-B397-DC140825DF8D}"/>
          </ac:spMkLst>
        </pc:spChg>
        <pc:spChg chg="mod">
          <ac:chgData name="Colebank, Mark V" userId="98b173f2-2f9c-43e8-959d-255220056322" providerId="ADAL" clId="{AAD57DED-C3D6-9248-9534-309E29CA5794}" dt="2025-07-03T17:05:07.500" v="931" actId="18245"/>
          <ac:spMkLst>
            <pc:docMk/>
            <pc:sldMk cId="2315467645" sldId="319"/>
            <ac:spMk id="17" creationId="{B6CCF06F-DCE7-0563-F874-0854A5E65C4A}"/>
          </ac:spMkLst>
        </pc:spChg>
        <pc:spChg chg="mod">
          <ac:chgData name="Colebank, Mark V" userId="98b173f2-2f9c-43e8-959d-255220056322" providerId="ADAL" clId="{AAD57DED-C3D6-9248-9534-309E29CA5794}" dt="2025-07-03T17:05:07.500" v="931" actId="18245"/>
          <ac:spMkLst>
            <pc:docMk/>
            <pc:sldMk cId="2315467645" sldId="319"/>
            <ac:spMk id="19" creationId="{48D436D9-F4AC-5854-04BE-9FE444DB9225}"/>
          </ac:spMkLst>
        </pc:spChg>
        <pc:spChg chg="mod">
          <ac:chgData name="Colebank, Mark V" userId="98b173f2-2f9c-43e8-959d-255220056322" providerId="ADAL" clId="{AAD57DED-C3D6-9248-9534-309E29CA5794}" dt="2025-07-03T17:05:07.500" v="931" actId="18245"/>
          <ac:spMkLst>
            <pc:docMk/>
            <pc:sldMk cId="2315467645" sldId="319"/>
            <ac:spMk id="20" creationId="{9A03350A-EBAF-DFB1-274E-88B2DE8F557A}"/>
          </ac:spMkLst>
        </pc:spChg>
        <pc:spChg chg="mod">
          <ac:chgData name="Colebank, Mark V" userId="98b173f2-2f9c-43e8-959d-255220056322" providerId="ADAL" clId="{AAD57DED-C3D6-9248-9534-309E29CA5794}" dt="2025-07-03T17:05:04.287" v="930" actId="18245"/>
          <ac:spMkLst>
            <pc:docMk/>
            <pc:sldMk cId="2315467645" sldId="319"/>
            <ac:spMk id="21" creationId="{A5D407AF-09DB-8122-8AD8-B1E8EC256F95}"/>
          </ac:spMkLst>
        </pc:spChg>
        <pc:spChg chg="add">
          <ac:chgData name="Colebank, Mark V" userId="98b173f2-2f9c-43e8-959d-255220056322" providerId="ADAL" clId="{AAD57DED-C3D6-9248-9534-309E29CA5794}" dt="2025-07-03T17:02:39.484" v="924" actId="26606"/>
          <ac:spMkLst>
            <pc:docMk/>
            <pc:sldMk cId="2315467645" sldId="319"/>
            <ac:spMk id="23" creationId="{BACC6370-2D7E-4714-9D71-7542949D7D5D}"/>
          </ac:spMkLst>
        </pc:spChg>
        <pc:spChg chg="add">
          <ac:chgData name="Colebank, Mark V" userId="98b173f2-2f9c-43e8-959d-255220056322" providerId="ADAL" clId="{AAD57DED-C3D6-9248-9534-309E29CA5794}" dt="2025-07-03T17:02:39.484" v="924" actId="26606"/>
          <ac:spMkLst>
            <pc:docMk/>
            <pc:sldMk cId="2315467645" sldId="319"/>
            <ac:spMk id="25" creationId="{F68B3F68-107C-434F-AA38-110D5EA91B85}"/>
          </ac:spMkLst>
        </pc:spChg>
        <pc:spChg chg="add">
          <ac:chgData name="Colebank, Mark V" userId="98b173f2-2f9c-43e8-959d-255220056322" providerId="ADAL" clId="{AAD57DED-C3D6-9248-9534-309E29CA5794}" dt="2025-07-03T17:02:39.484" v="924" actId="26606"/>
          <ac:spMkLst>
            <pc:docMk/>
            <pc:sldMk cId="2315467645" sldId="319"/>
            <ac:spMk id="27" creationId="{AAD0DBB9-1A4B-4391-81D4-CB19F9AB918A}"/>
          </ac:spMkLst>
        </pc:spChg>
        <pc:spChg chg="add">
          <ac:chgData name="Colebank, Mark V" userId="98b173f2-2f9c-43e8-959d-255220056322" providerId="ADAL" clId="{AAD57DED-C3D6-9248-9534-309E29CA5794}" dt="2025-07-03T17:02:39.484" v="924" actId="26606"/>
          <ac:spMkLst>
            <pc:docMk/>
            <pc:sldMk cId="2315467645" sldId="319"/>
            <ac:spMk id="29" creationId="{063BBA22-50EA-4C4D-BE05-F1CE4E63AA56}"/>
          </ac:spMkLst>
        </pc:spChg>
        <pc:grpChg chg="mod">
          <ac:chgData name="Colebank, Mark V" userId="98b173f2-2f9c-43e8-959d-255220056322" providerId="ADAL" clId="{AAD57DED-C3D6-9248-9534-309E29CA5794}" dt="2025-07-03T17:05:07.500" v="931" actId="18245"/>
          <ac:grpSpMkLst>
            <pc:docMk/>
            <pc:sldMk cId="2315467645" sldId="319"/>
            <ac:grpSpMk id="4" creationId="{8ECC1F2F-5530-8F11-C2E3-132F0A27BAB2}"/>
          </ac:grpSpMkLst>
        </pc:grpChg>
        <pc:grpChg chg="add del">
          <ac:chgData name="Colebank, Mark V" userId="98b173f2-2f9c-43e8-959d-255220056322" providerId="ADAL" clId="{AAD57DED-C3D6-9248-9534-309E29CA5794}" dt="2025-07-03T17:02:39.484" v="924" actId="26606"/>
          <ac:grpSpMkLst>
            <pc:docMk/>
            <pc:sldMk cId="2315467645" sldId="319"/>
            <ac:grpSpMk id="11" creationId="{AE1C45F0-260A-458C-96ED-C1F6D2151219}"/>
          </ac:grpSpMkLst>
        </pc:grpChg>
        <pc:graphicFrameChg chg="add del mod modGraphic">
          <ac:chgData name="Colebank, Mark V" userId="98b173f2-2f9c-43e8-959d-255220056322" providerId="ADAL" clId="{AAD57DED-C3D6-9248-9534-309E29CA5794}" dt="2025-07-03T19:17:39.396" v="1757" actId="20577"/>
          <ac:graphicFrameMkLst>
            <pc:docMk/>
            <pc:sldMk cId="2315467645" sldId="319"/>
            <ac:graphicFrameMk id="5" creationId="{3F5ADE6E-25F2-5BA2-3AD5-052D6EF7D737}"/>
          </ac:graphicFrameMkLst>
        </pc:graphicFrameChg>
        <pc:cxnChg chg="add del">
          <ac:chgData name="Colebank, Mark V" userId="98b173f2-2f9c-43e8-959d-255220056322" providerId="ADAL" clId="{AAD57DED-C3D6-9248-9534-309E29CA5794}" dt="2025-07-03T17:02:39.484" v="924" actId="26606"/>
          <ac:cxnSpMkLst>
            <pc:docMk/>
            <pc:sldMk cId="2315467645" sldId="319"/>
            <ac:cxnSpMk id="18" creationId="{6CF1BAF6-AD41-4082-B212-8A1F9A2E8779}"/>
          </ac:cxnSpMkLst>
        </pc:cxnChg>
      </pc:sldChg>
      <pc:sldChg chg="addSp delSp modSp new mod setBg">
        <pc:chgData name="Colebank, Mark V" userId="98b173f2-2f9c-43e8-959d-255220056322" providerId="ADAL" clId="{AAD57DED-C3D6-9248-9534-309E29CA5794}" dt="2025-07-03T19:29:23.225" v="1904" actId="255"/>
        <pc:sldMkLst>
          <pc:docMk/>
          <pc:sldMk cId="2450503562" sldId="320"/>
        </pc:sldMkLst>
        <pc:spChg chg="mod">
          <ac:chgData name="Colebank, Mark V" userId="98b173f2-2f9c-43e8-959d-255220056322" providerId="ADAL" clId="{AAD57DED-C3D6-9248-9534-309E29CA5794}" dt="2025-07-03T19:28:30.383" v="1900" actId="313"/>
          <ac:spMkLst>
            <pc:docMk/>
            <pc:sldMk cId="2450503562" sldId="320"/>
            <ac:spMk id="2" creationId="{A005098E-12C1-D34E-66C4-1AB66CAB64F9}"/>
          </ac:spMkLst>
        </pc:spChg>
        <pc:spChg chg="mod">
          <ac:chgData name="Colebank, Mark V" userId="98b173f2-2f9c-43e8-959d-255220056322" providerId="ADAL" clId="{AAD57DED-C3D6-9248-9534-309E29CA5794}" dt="2025-07-03T19:29:18.895" v="1903" actId="255"/>
          <ac:spMkLst>
            <pc:docMk/>
            <pc:sldMk cId="2450503562" sldId="320"/>
            <ac:spMk id="3" creationId="{CFFB6DFC-677E-BB18-30EA-18E3A2F632E8}"/>
          </ac:spMkLst>
        </pc:spChg>
        <pc:spChg chg="add mod">
          <ac:chgData name="Colebank, Mark V" userId="98b173f2-2f9c-43e8-959d-255220056322" providerId="ADAL" clId="{AAD57DED-C3D6-9248-9534-309E29CA5794}" dt="2025-07-03T19:29:23.225" v="1904" actId="255"/>
          <ac:spMkLst>
            <pc:docMk/>
            <pc:sldMk cId="2450503562" sldId="320"/>
            <ac:spMk id="4" creationId="{87DAEA03-10F5-B25E-EE4F-D983BD4A8972}"/>
          </ac:spMkLst>
        </pc:spChg>
        <pc:spChg chg="add del mod">
          <ac:chgData name="Colebank, Mark V" userId="98b173f2-2f9c-43e8-959d-255220056322" providerId="ADAL" clId="{AAD57DED-C3D6-9248-9534-309E29CA5794}" dt="2025-07-03T18:51:41.499" v="1629"/>
          <ac:spMkLst>
            <pc:docMk/>
            <pc:sldMk cId="2450503562" sldId="320"/>
            <ac:spMk id="5" creationId="{E11A4D21-D07E-00DD-3BD8-250455B655A1}"/>
          </ac:spMkLst>
        </pc:spChg>
        <pc:spChg chg="add">
          <ac:chgData name="Colebank, Mark V" userId="98b173f2-2f9c-43e8-959d-255220056322" providerId="ADAL" clId="{AAD57DED-C3D6-9248-9534-309E29CA5794}" dt="2025-07-03T18:43:17.451" v="1563" actId="26606"/>
          <ac:spMkLst>
            <pc:docMk/>
            <pc:sldMk cId="2450503562" sldId="320"/>
            <ac:spMk id="8" creationId="{1B15ED52-F352-441B-82BF-E0EA34836D08}"/>
          </ac:spMkLst>
        </pc:spChg>
        <pc:spChg chg="add">
          <ac:chgData name="Colebank, Mark V" userId="98b173f2-2f9c-43e8-959d-255220056322" providerId="ADAL" clId="{AAD57DED-C3D6-9248-9534-309E29CA5794}" dt="2025-07-03T18:43:17.451" v="1563" actId="26606"/>
          <ac:spMkLst>
            <pc:docMk/>
            <pc:sldMk cId="2450503562" sldId="320"/>
            <ac:spMk id="10" creationId="{3B2E3793-BFE6-45A2-9B7B-E18844431C99}"/>
          </ac:spMkLst>
        </pc:spChg>
        <pc:spChg chg="add">
          <ac:chgData name="Colebank, Mark V" userId="98b173f2-2f9c-43e8-959d-255220056322" providerId="ADAL" clId="{AAD57DED-C3D6-9248-9534-309E29CA5794}" dt="2025-07-03T18:43:17.451" v="1563" actId="26606"/>
          <ac:spMkLst>
            <pc:docMk/>
            <pc:sldMk cId="2450503562" sldId="320"/>
            <ac:spMk id="12" creationId="{BC4C4868-CB8F-4AF9-9CDB-8108F2C19B67}"/>
          </ac:spMkLst>
        </pc:spChg>
        <pc:spChg chg="add">
          <ac:chgData name="Colebank, Mark V" userId="98b173f2-2f9c-43e8-959d-255220056322" providerId="ADAL" clId="{AAD57DED-C3D6-9248-9534-309E29CA5794}" dt="2025-07-03T18:43:17.451" v="1563" actId="26606"/>
          <ac:spMkLst>
            <pc:docMk/>
            <pc:sldMk cId="2450503562" sldId="320"/>
            <ac:spMk id="14" creationId="{375E0459-6403-40CD-989D-56A4407CA12E}"/>
          </ac:spMkLst>
        </pc:spChg>
        <pc:spChg chg="add">
          <ac:chgData name="Colebank, Mark V" userId="98b173f2-2f9c-43e8-959d-255220056322" providerId="ADAL" clId="{AAD57DED-C3D6-9248-9534-309E29CA5794}" dt="2025-07-03T18:43:17.451" v="1563" actId="26606"/>
          <ac:spMkLst>
            <pc:docMk/>
            <pc:sldMk cId="2450503562" sldId="320"/>
            <ac:spMk id="16" creationId="{53E5B1A8-3AC9-4BD1-9BBC-78CA94F2D1BA}"/>
          </ac:spMkLst>
        </pc:spChg>
      </pc:sldChg>
      <pc:sldChg chg="addSp modSp new mod setBg">
        <pc:chgData name="Colebank, Mark V" userId="98b173f2-2f9c-43e8-959d-255220056322" providerId="ADAL" clId="{AAD57DED-C3D6-9248-9534-309E29CA5794}" dt="2025-07-03T19:55:28.591" v="2049" actId="1076"/>
        <pc:sldMkLst>
          <pc:docMk/>
          <pc:sldMk cId="3434895785" sldId="321"/>
        </pc:sldMkLst>
        <pc:spChg chg="mod">
          <ac:chgData name="Colebank, Mark V" userId="98b173f2-2f9c-43e8-959d-255220056322" providerId="ADAL" clId="{AAD57DED-C3D6-9248-9534-309E29CA5794}" dt="2025-07-03T19:55:15.299" v="2046" actId="26606"/>
          <ac:spMkLst>
            <pc:docMk/>
            <pc:sldMk cId="3434895785" sldId="321"/>
            <ac:spMk id="2" creationId="{DBF4EDAE-2CD6-3584-1FFE-8B667D9ACAD6}"/>
          </ac:spMkLst>
        </pc:spChg>
        <pc:spChg chg="mod">
          <ac:chgData name="Colebank, Mark V" userId="98b173f2-2f9c-43e8-959d-255220056322" providerId="ADAL" clId="{AAD57DED-C3D6-9248-9534-309E29CA5794}" dt="2025-07-03T19:55:24.131" v="2048" actId="255"/>
          <ac:spMkLst>
            <pc:docMk/>
            <pc:sldMk cId="3434895785" sldId="321"/>
            <ac:spMk id="3" creationId="{952246F3-E68F-90AF-A3ED-DA1A26A3E536}"/>
          </ac:spMkLst>
        </pc:spChg>
        <pc:spChg chg="add">
          <ac:chgData name="Colebank, Mark V" userId="98b173f2-2f9c-43e8-959d-255220056322" providerId="ADAL" clId="{AAD57DED-C3D6-9248-9534-309E29CA5794}" dt="2025-07-03T19:55:15.299" v="2046" actId="26606"/>
          <ac:spMkLst>
            <pc:docMk/>
            <pc:sldMk cId="3434895785" sldId="321"/>
            <ac:spMk id="10" creationId="{12609869-9E80-471B-A487-A53288E0E791}"/>
          </ac:spMkLst>
        </pc:spChg>
        <pc:spChg chg="add">
          <ac:chgData name="Colebank, Mark V" userId="98b173f2-2f9c-43e8-959d-255220056322" providerId="ADAL" clId="{AAD57DED-C3D6-9248-9534-309E29CA5794}" dt="2025-07-03T19:55:15.299" v="2046" actId="26606"/>
          <ac:spMkLst>
            <pc:docMk/>
            <pc:sldMk cId="3434895785" sldId="321"/>
            <ac:spMk id="12" creationId="{7004738A-9D34-43E8-97D2-CA0EED4F8BE0}"/>
          </ac:spMkLst>
        </pc:spChg>
        <pc:spChg chg="add">
          <ac:chgData name="Colebank, Mark V" userId="98b173f2-2f9c-43e8-959d-255220056322" providerId="ADAL" clId="{AAD57DED-C3D6-9248-9534-309E29CA5794}" dt="2025-07-03T19:55:15.299" v="2046" actId="26606"/>
          <ac:spMkLst>
            <pc:docMk/>
            <pc:sldMk cId="3434895785" sldId="321"/>
            <ac:spMk id="14" creationId="{B8B8D07F-F13E-443E-BA68-2D26672D76B9}"/>
          </ac:spMkLst>
        </pc:spChg>
        <pc:spChg chg="add">
          <ac:chgData name="Colebank, Mark V" userId="98b173f2-2f9c-43e8-959d-255220056322" providerId="ADAL" clId="{AAD57DED-C3D6-9248-9534-309E29CA5794}" dt="2025-07-03T19:55:15.299" v="2046" actId="26606"/>
          <ac:spMkLst>
            <pc:docMk/>
            <pc:sldMk cId="3434895785" sldId="321"/>
            <ac:spMk id="16" creationId="{2813A4FA-24A5-41ED-A534-3807D1B2F344}"/>
          </ac:spMkLst>
        </pc:spChg>
        <pc:spChg chg="add">
          <ac:chgData name="Colebank, Mark V" userId="98b173f2-2f9c-43e8-959d-255220056322" providerId="ADAL" clId="{AAD57DED-C3D6-9248-9534-309E29CA5794}" dt="2025-07-03T19:55:15.299" v="2046" actId="26606"/>
          <ac:spMkLst>
            <pc:docMk/>
            <pc:sldMk cId="3434895785" sldId="321"/>
            <ac:spMk id="18" creationId="{C3944F27-CA70-4E84-A51A-E6BF89558979}"/>
          </ac:spMkLst>
        </pc:spChg>
        <pc:picChg chg="add mod">
          <ac:chgData name="Colebank, Mark V" userId="98b173f2-2f9c-43e8-959d-255220056322" providerId="ADAL" clId="{AAD57DED-C3D6-9248-9534-309E29CA5794}" dt="2025-07-03T19:55:28.591" v="2049" actId="1076"/>
          <ac:picMkLst>
            <pc:docMk/>
            <pc:sldMk cId="3434895785" sldId="321"/>
            <ac:picMk id="5" creationId="{DE1E973C-2BB3-2CA2-DEBB-7B15834F6578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mark@colebank" TargetMode="External"/><Relationship Id="rId1" Type="http://schemas.openxmlformats.org/officeDocument/2006/relationships/hyperlink" Target="https://colebank.nc.gov/" TargetMode="Externa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ebank.nc.gov/" TargetMode="External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hyperlink" Target="mailto:mark@colebank" TargetMode="Externa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6A06EE-C1E1-4326-B6D9-A2DEA555DDF1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7903CE2-DE8D-4058-A080-CDA87EA4B209}">
      <dgm:prSet/>
      <dgm:spPr/>
      <dgm:t>
        <a:bodyPr/>
        <a:lstStyle/>
        <a:p>
          <a:r>
            <a:rPr lang="en-US" dirty="0"/>
            <a:t>About Mark &amp; NCDIT</a:t>
          </a:r>
        </a:p>
      </dgm:t>
    </dgm:pt>
    <dgm:pt modelId="{58B23074-5357-47C9-BFD3-BD4FA2ECBF4F}" type="parTrans" cxnId="{42F1B837-51A1-4A7B-B9F2-84110AA41DEC}">
      <dgm:prSet/>
      <dgm:spPr/>
      <dgm:t>
        <a:bodyPr/>
        <a:lstStyle/>
        <a:p>
          <a:endParaRPr lang="en-US"/>
        </a:p>
      </dgm:t>
    </dgm:pt>
    <dgm:pt modelId="{84813965-8C6C-43D7-A6DA-4360C43592BC}" type="sibTrans" cxnId="{42F1B837-51A1-4A7B-B9F2-84110AA41DEC}">
      <dgm:prSet/>
      <dgm:spPr/>
      <dgm:t>
        <a:bodyPr/>
        <a:lstStyle/>
        <a:p>
          <a:endParaRPr lang="en-US"/>
        </a:p>
      </dgm:t>
    </dgm:pt>
    <dgm:pt modelId="{54718B59-9467-4229-98C9-09D3CD592D12}">
      <dgm:prSet/>
      <dgm:spPr/>
      <dgm:t>
        <a:bodyPr/>
        <a:lstStyle/>
        <a:p>
          <a:r>
            <a:rPr lang="en-US" dirty="0"/>
            <a:t>What are Blocks</a:t>
          </a:r>
        </a:p>
      </dgm:t>
    </dgm:pt>
    <dgm:pt modelId="{533D12EB-5D28-4860-A359-1135D1BB07EB}" type="parTrans" cxnId="{5E88135F-A67E-4AB5-AB2B-8079B070C3F7}">
      <dgm:prSet/>
      <dgm:spPr/>
      <dgm:t>
        <a:bodyPr/>
        <a:lstStyle/>
        <a:p>
          <a:endParaRPr lang="en-US"/>
        </a:p>
      </dgm:t>
    </dgm:pt>
    <dgm:pt modelId="{5A8228F4-A6B4-4F6B-9108-2E576971543B}" type="sibTrans" cxnId="{5E88135F-A67E-4AB5-AB2B-8079B070C3F7}">
      <dgm:prSet/>
      <dgm:spPr/>
      <dgm:t>
        <a:bodyPr/>
        <a:lstStyle/>
        <a:p>
          <a:endParaRPr lang="en-US"/>
        </a:p>
      </dgm:t>
    </dgm:pt>
    <dgm:pt modelId="{08E265FA-DF04-4B61-BF45-018B8EA292BF}">
      <dgm:prSet/>
      <dgm:spPr/>
      <dgm:t>
        <a:bodyPr/>
        <a:lstStyle/>
        <a:p>
          <a:r>
            <a:rPr lang="en-US" dirty="0"/>
            <a:t>Blocks Demo</a:t>
          </a:r>
        </a:p>
      </dgm:t>
    </dgm:pt>
    <dgm:pt modelId="{AAB448F8-9901-4568-850C-92EC53A2AB6F}" type="parTrans" cxnId="{32943A2A-3F67-4F39-80A3-7BC6718C2AB8}">
      <dgm:prSet/>
      <dgm:spPr/>
      <dgm:t>
        <a:bodyPr/>
        <a:lstStyle/>
        <a:p>
          <a:endParaRPr lang="en-US"/>
        </a:p>
      </dgm:t>
    </dgm:pt>
    <dgm:pt modelId="{73E12BFA-1CD2-46AC-9EA7-E2D016E18666}" type="sibTrans" cxnId="{32943A2A-3F67-4F39-80A3-7BC6718C2AB8}">
      <dgm:prSet/>
      <dgm:spPr/>
      <dgm:t>
        <a:bodyPr/>
        <a:lstStyle/>
        <a:p>
          <a:endParaRPr lang="en-US"/>
        </a:p>
      </dgm:t>
    </dgm:pt>
    <dgm:pt modelId="{1DAD54A4-76B0-4083-952F-FDA04B40BC6C}">
      <dgm:prSet/>
      <dgm:spPr/>
      <dgm:t>
        <a:bodyPr/>
        <a:lstStyle/>
        <a:p>
          <a:r>
            <a:rPr lang="en-US" dirty="0"/>
            <a:t>Layout Paragraphs Demo</a:t>
          </a:r>
        </a:p>
      </dgm:t>
    </dgm:pt>
    <dgm:pt modelId="{39CBAD7A-5BDD-486B-A678-05041A3782CD}" type="parTrans" cxnId="{17DE82DB-7665-49DF-9634-F37F542E4EB3}">
      <dgm:prSet/>
      <dgm:spPr/>
      <dgm:t>
        <a:bodyPr/>
        <a:lstStyle/>
        <a:p>
          <a:endParaRPr lang="en-US"/>
        </a:p>
      </dgm:t>
    </dgm:pt>
    <dgm:pt modelId="{99E4269C-F01B-4D7B-B190-29AF306EF17A}" type="sibTrans" cxnId="{17DE82DB-7665-49DF-9634-F37F542E4EB3}">
      <dgm:prSet/>
      <dgm:spPr/>
      <dgm:t>
        <a:bodyPr/>
        <a:lstStyle/>
        <a:p>
          <a:endParaRPr lang="en-US"/>
        </a:p>
      </dgm:t>
    </dgm:pt>
    <dgm:pt modelId="{0768A61D-C280-DC4A-B8E4-9C9929F1AAA5}">
      <dgm:prSet/>
      <dgm:spPr/>
      <dgm:t>
        <a:bodyPr/>
        <a:lstStyle/>
        <a:p>
          <a:r>
            <a:rPr lang="en-US" dirty="0"/>
            <a:t>Experience Builder</a:t>
          </a:r>
        </a:p>
      </dgm:t>
    </dgm:pt>
    <dgm:pt modelId="{3E0F8954-BDFA-B447-91C6-747B4C8FB545}" type="parTrans" cxnId="{6BB36960-87FA-8C4F-B784-7879382636C1}">
      <dgm:prSet/>
      <dgm:spPr/>
      <dgm:t>
        <a:bodyPr/>
        <a:lstStyle/>
        <a:p>
          <a:endParaRPr lang="en-US"/>
        </a:p>
      </dgm:t>
    </dgm:pt>
    <dgm:pt modelId="{B99C42FD-8940-CA40-B251-6B04BE4358A6}" type="sibTrans" cxnId="{6BB36960-87FA-8C4F-B784-7879382636C1}">
      <dgm:prSet/>
      <dgm:spPr/>
      <dgm:t>
        <a:bodyPr/>
        <a:lstStyle/>
        <a:p>
          <a:endParaRPr lang="en-US"/>
        </a:p>
      </dgm:t>
    </dgm:pt>
    <dgm:pt modelId="{A8AB1525-90AE-2E45-B206-02380BDF204C}" type="pres">
      <dgm:prSet presAssocID="{FB6A06EE-C1E1-4326-B6D9-A2DEA555DDF1}" presName="vert0" presStyleCnt="0">
        <dgm:presLayoutVars>
          <dgm:dir/>
          <dgm:animOne val="branch"/>
          <dgm:animLvl val="lvl"/>
        </dgm:presLayoutVars>
      </dgm:prSet>
      <dgm:spPr/>
    </dgm:pt>
    <dgm:pt modelId="{F53A9CD4-1C97-F540-86D6-F7774BFA573B}" type="pres">
      <dgm:prSet presAssocID="{27903CE2-DE8D-4058-A080-CDA87EA4B209}" presName="thickLine" presStyleLbl="alignNode1" presStyleIdx="0" presStyleCnt="5"/>
      <dgm:spPr/>
    </dgm:pt>
    <dgm:pt modelId="{F027373D-C279-294A-B223-B0C4AF578B54}" type="pres">
      <dgm:prSet presAssocID="{27903CE2-DE8D-4058-A080-CDA87EA4B209}" presName="horz1" presStyleCnt="0"/>
      <dgm:spPr/>
    </dgm:pt>
    <dgm:pt modelId="{4E97C9FB-2611-BE47-A49A-62539475C24F}" type="pres">
      <dgm:prSet presAssocID="{27903CE2-DE8D-4058-A080-CDA87EA4B209}" presName="tx1" presStyleLbl="revTx" presStyleIdx="0" presStyleCnt="5"/>
      <dgm:spPr/>
    </dgm:pt>
    <dgm:pt modelId="{562FAC0A-43CF-B641-8398-BF0B17B8D165}" type="pres">
      <dgm:prSet presAssocID="{27903CE2-DE8D-4058-A080-CDA87EA4B209}" presName="vert1" presStyleCnt="0"/>
      <dgm:spPr/>
    </dgm:pt>
    <dgm:pt modelId="{DEE6C628-71FC-4248-BF40-563CF4E4C6E9}" type="pres">
      <dgm:prSet presAssocID="{54718B59-9467-4229-98C9-09D3CD592D12}" presName="thickLine" presStyleLbl="alignNode1" presStyleIdx="1" presStyleCnt="5"/>
      <dgm:spPr/>
    </dgm:pt>
    <dgm:pt modelId="{AB19213E-DAD6-EE4C-B92C-89692191054E}" type="pres">
      <dgm:prSet presAssocID="{54718B59-9467-4229-98C9-09D3CD592D12}" presName="horz1" presStyleCnt="0"/>
      <dgm:spPr/>
    </dgm:pt>
    <dgm:pt modelId="{2454859E-8E5A-8F48-BE99-4A04290170C1}" type="pres">
      <dgm:prSet presAssocID="{54718B59-9467-4229-98C9-09D3CD592D12}" presName="tx1" presStyleLbl="revTx" presStyleIdx="1" presStyleCnt="5"/>
      <dgm:spPr/>
    </dgm:pt>
    <dgm:pt modelId="{4A969F3E-42B3-7543-AE13-CB4FF4071B66}" type="pres">
      <dgm:prSet presAssocID="{54718B59-9467-4229-98C9-09D3CD592D12}" presName="vert1" presStyleCnt="0"/>
      <dgm:spPr/>
    </dgm:pt>
    <dgm:pt modelId="{89234979-F9DF-5041-9F9C-08FB08EE6294}" type="pres">
      <dgm:prSet presAssocID="{08E265FA-DF04-4B61-BF45-018B8EA292BF}" presName="thickLine" presStyleLbl="alignNode1" presStyleIdx="2" presStyleCnt="5"/>
      <dgm:spPr/>
    </dgm:pt>
    <dgm:pt modelId="{77693CBA-3454-4143-9627-39B5AC2B46FF}" type="pres">
      <dgm:prSet presAssocID="{08E265FA-DF04-4B61-BF45-018B8EA292BF}" presName="horz1" presStyleCnt="0"/>
      <dgm:spPr/>
    </dgm:pt>
    <dgm:pt modelId="{CCEF248C-A9B5-4641-8598-4426F2F65739}" type="pres">
      <dgm:prSet presAssocID="{08E265FA-DF04-4B61-BF45-018B8EA292BF}" presName="tx1" presStyleLbl="revTx" presStyleIdx="2" presStyleCnt="5"/>
      <dgm:spPr/>
    </dgm:pt>
    <dgm:pt modelId="{74E6B514-43A2-464F-9EAF-BC6D9820A373}" type="pres">
      <dgm:prSet presAssocID="{08E265FA-DF04-4B61-BF45-018B8EA292BF}" presName="vert1" presStyleCnt="0"/>
      <dgm:spPr/>
    </dgm:pt>
    <dgm:pt modelId="{0E4FBFCB-F4AC-8C4A-AB34-8D8CBFC38B2B}" type="pres">
      <dgm:prSet presAssocID="{1DAD54A4-76B0-4083-952F-FDA04B40BC6C}" presName="thickLine" presStyleLbl="alignNode1" presStyleIdx="3" presStyleCnt="5"/>
      <dgm:spPr/>
    </dgm:pt>
    <dgm:pt modelId="{D314AF8A-0107-2A43-8382-CAAD2BA7F98D}" type="pres">
      <dgm:prSet presAssocID="{1DAD54A4-76B0-4083-952F-FDA04B40BC6C}" presName="horz1" presStyleCnt="0"/>
      <dgm:spPr/>
    </dgm:pt>
    <dgm:pt modelId="{47ABC439-BC63-B543-B9FD-88E017EF161A}" type="pres">
      <dgm:prSet presAssocID="{1DAD54A4-76B0-4083-952F-FDA04B40BC6C}" presName="tx1" presStyleLbl="revTx" presStyleIdx="3" presStyleCnt="5"/>
      <dgm:spPr/>
    </dgm:pt>
    <dgm:pt modelId="{6C87DF6A-D884-5F4B-AA9A-B1F04489750C}" type="pres">
      <dgm:prSet presAssocID="{1DAD54A4-76B0-4083-952F-FDA04B40BC6C}" presName="vert1" presStyleCnt="0"/>
      <dgm:spPr/>
    </dgm:pt>
    <dgm:pt modelId="{3BD37D7B-600B-004E-BDD8-87E756C63FB6}" type="pres">
      <dgm:prSet presAssocID="{0768A61D-C280-DC4A-B8E4-9C9929F1AAA5}" presName="thickLine" presStyleLbl="alignNode1" presStyleIdx="4" presStyleCnt="5"/>
      <dgm:spPr/>
    </dgm:pt>
    <dgm:pt modelId="{D5738789-1CEA-EB40-A188-0157D788BDB6}" type="pres">
      <dgm:prSet presAssocID="{0768A61D-C280-DC4A-B8E4-9C9929F1AAA5}" presName="horz1" presStyleCnt="0"/>
      <dgm:spPr/>
    </dgm:pt>
    <dgm:pt modelId="{D2BF3CD0-1115-C748-BC39-E8A127C91AF4}" type="pres">
      <dgm:prSet presAssocID="{0768A61D-C280-DC4A-B8E4-9C9929F1AAA5}" presName="tx1" presStyleLbl="revTx" presStyleIdx="4" presStyleCnt="5"/>
      <dgm:spPr/>
    </dgm:pt>
    <dgm:pt modelId="{130BD228-9469-6142-8224-C4C5D012939C}" type="pres">
      <dgm:prSet presAssocID="{0768A61D-C280-DC4A-B8E4-9C9929F1AAA5}" presName="vert1" presStyleCnt="0"/>
      <dgm:spPr/>
    </dgm:pt>
  </dgm:ptLst>
  <dgm:cxnLst>
    <dgm:cxn modelId="{7883EF03-6247-D540-B52F-715E1F1D01B9}" type="presOf" srcId="{1DAD54A4-76B0-4083-952F-FDA04B40BC6C}" destId="{47ABC439-BC63-B543-B9FD-88E017EF161A}" srcOrd="0" destOrd="0" presId="urn:microsoft.com/office/officeart/2008/layout/LinedList"/>
    <dgm:cxn modelId="{271F0A15-AD33-7D40-BBD2-DB80550DC212}" type="presOf" srcId="{27903CE2-DE8D-4058-A080-CDA87EA4B209}" destId="{4E97C9FB-2611-BE47-A49A-62539475C24F}" srcOrd="0" destOrd="0" presId="urn:microsoft.com/office/officeart/2008/layout/LinedList"/>
    <dgm:cxn modelId="{32943A2A-3F67-4F39-80A3-7BC6718C2AB8}" srcId="{FB6A06EE-C1E1-4326-B6D9-A2DEA555DDF1}" destId="{08E265FA-DF04-4B61-BF45-018B8EA292BF}" srcOrd="2" destOrd="0" parTransId="{AAB448F8-9901-4568-850C-92EC53A2AB6F}" sibTransId="{73E12BFA-1CD2-46AC-9EA7-E2D016E18666}"/>
    <dgm:cxn modelId="{42F1B837-51A1-4A7B-B9F2-84110AA41DEC}" srcId="{FB6A06EE-C1E1-4326-B6D9-A2DEA555DDF1}" destId="{27903CE2-DE8D-4058-A080-CDA87EA4B209}" srcOrd="0" destOrd="0" parTransId="{58B23074-5357-47C9-BFD3-BD4FA2ECBF4F}" sibTransId="{84813965-8C6C-43D7-A6DA-4360C43592BC}"/>
    <dgm:cxn modelId="{5E88135F-A67E-4AB5-AB2B-8079B070C3F7}" srcId="{FB6A06EE-C1E1-4326-B6D9-A2DEA555DDF1}" destId="{54718B59-9467-4229-98C9-09D3CD592D12}" srcOrd="1" destOrd="0" parTransId="{533D12EB-5D28-4860-A359-1135D1BB07EB}" sibTransId="{5A8228F4-A6B4-4F6B-9108-2E576971543B}"/>
    <dgm:cxn modelId="{6BB36960-87FA-8C4F-B784-7879382636C1}" srcId="{FB6A06EE-C1E1-4326-B6D9-A2DEA555DDF1}" destId="{0768A61D-C280-DC4A-B8E4-9C9929F1AAA5}" srcOrd="4" destOrd="0" parTransId="{3E0F8954-BDFA-B447-91C6-747B4C8FB545}" sibTransId="{B99C42FD-8940-CA40-B251-6B04BE4358A6}"/>
    <dgm:cxn modelId="{0D4F5167-E530-214A-A39E-868353E835FF}" type="presOf" srcId="{FB6A06EE-C1E1-4326-B6D9-A2DEA555DDF1}" destId="{A8AB1525-90AE-2E45-B206-02380BDF204C}" srcOrd="0" destOrd="0" presId="urn:microsoft.com/office/officeart/2008/layout/LinedList"/>
    <dgm:cxn modelId="{6ACB1476-9B21-784C-B105-58C61EE3A27B}" type="presOf" srcId="{08E265FA-DF04-4B61-BF45-018B8EA292BF}" destId="{CCEF248C-A9B5-4641-8598-4426F2F65739}" srcOrd="0" destOrd="0" presId="urn:microsoft.com/office/officeart/2008/layout/LinedList"/>
    <dgm:cxn modelId="{17DE82DB-7665-49DF-9634-F37F542E4EB3}" srcId="{FB6A06EE-C1E1-4326-B6D9-A2DEA555DDF1}" destId="{1DAD54A4-76B0-4083-952F-FDA04B40BC6C}" srcOrd="3" destOrd="0" parTransId="{39CBAD7A-5BDD-486B-A678-05041A3782CD}" sibTransId="{99E4269C-F01B-4D7B-B190-29AF306EF17A}"/>
    <dgm:cxn modelId="{4BB667FD-D3C2-7A4E-AC56-84AAAC321CF2}" type="presOf" srcId="{0768A61D-C280-DC4A-B8E4-9C9929F1AAA5}" destId="{D2BF3CD0-1115-C748-BC39-E8A127C91AF4}" srcOrd="0" destOrd="0" presId="urn:microsoft.com/office/officeart/2008/layout/LinedList"/>
    <dgm:cxn modelId="{B265D7FD-B23C-7E49-BEDB-8F7E768E3EBD}" type="presOf" srcId="{54718B59-9467-4229-98C9-09D3CD592D12}" destId="{2454859E-8E5A-8F48-BE99-4A04290170C1}" srcOrd="0" destOrd="0" presId="urn:microsoft.com/office/officeart/2008/layout/LinedList"/>
    <dgm:cxn modelId="{B87F70F2-CD66-434B-9749-D25154DE4AAA}" type="presParOf" srcId="{A8AB1525-90AE-2E45-B206-02380BDF204C}" destId="{F53A9CD4-1C97-F540-86D6-F7774BFA573B}" srcOrd="0" destOrd="0" presId="urn:microsoft.com/office/officeart/2008/layout/LinedList"/>
    <dgm:cxn modelId="{BEA6AE48-6D4E-8647-8CED-F558275DD9EB}" type="presParOf" srcId="{A8AB1525-90AE-2E45-B206-02380BDF204C}" destId="{F027373D-C279-294A-B223-B0C4AF578B54}" srcOrd="1" destOrd="0" presId="urn:microsoft.com/office/officeart/2008/layout/LinedList"/>
    <dgm:cxn modelId="{0028E8C3-083D-F84D-BE37-A311662C29F7}" type="presParOf" srcId="{F027373D-C279-294A-B223-B0C4AF578B54}" destId="{4E97C9FB-2611-BE47-A49A-62539475C24F}" srcOrd="0" destOrd="0" presId="urn:microsoft.com/office/officeart/2008/layout/LinedList"/>
    <dgm:cxn modelId="{EFBA385C-20EA-4640-9270-4C257A580393}" type="presParOf" srcId="{F027373D-C279-294A-B223-B0C4AF578B54}" destId="{562FAC0A-43CF-B641-8398-BF0B17B8D165}" srcOrd="1" destOrd="0" presId="urn:microsoft.com/office/officeart/2008/layout/LinedList"/>
    <dgm:cxn modelId="{5D725542-D90B-6249-AD34-9A876237F9B7}" type="presParOf" srcId="{A8AB1525-90AE-2E45-B206-02380BDF204C}" destId="{DEE6C628-71FC-4248-BF40-563CF4E4C6E9}" srcOrd="2" destOrd="0" presId="urn:microsoft.com/office/officeart/2008/layout/LinedList"/>
    <dgm:cxn modelId="{BAAB0FE8-9EA9-6A4E-B424-6E33DC4500B3}" type="presParOf" srcId="{A8AB1525-90AE-2E45-B206-02380BDF204C}" destId="{AB19213E-DAD6-EE4C-B92C-89692191054E}" srcOrd="3" destOrd="0" presId="urn:microsoft.com/office/officeart/2008/layout/LinedList"/>
    <dgm:cxn modelId="{6DB7C8AA-95E7-DB47-B823-EA99E093415E}" type="presParOf" srcId="{AB19213E-DAD6-EE4C-B92C-89692191054E}" destId="{2454859E-8E5A-8F48-BE99-4A04290170C1}" srcOrd="0" destOrd="0" presId="urn:microsoft.com/office/officeart/2008/layout/LinedList"/>
    <dgm:cxn modelId="{086EBE56-4864-9442-BC97-D2517925DB11}" type="presParOf" srcId="{AB19213E-DAD6-EE4C-B92C-89692191054E}" destId="{4A969F3E-42B3-7543-AE13-CB4FF4071B66}" srcOrd="1" destOrd="0" presId="urn:microsoft.com/office/officeart/2008/layout/LinedList"/>
    <dgm:cxn modelId="{48BB4275-ED2B-4F43-AFCB-0D3DE1C382F3}" type="presParOf" srcId="{A8AB1525-90AE-2E45-B206-02380BDF204C}" destId="{89234979-F9DF-5041-9F9C-08FB08EE6294}" srcOrd="4" destOrd="0" presId="urn:microsoft.com/office/officeart/2008/layout/LinedList"/>
    <dgm:cxn modelId="{B786A0EE-8CD2-0E47-85E6-AD14ECE75291}" type="presParOf" srcId="{A8AB1525-90AE-2E45-B206-02380BDF204C}" destId="{77693CBA-3454-4143-9627-39B5AC2B46FF}" srcOrd="5" destOrd="0" presId="urn:microsoft.com/office/officeart/2008/layout/LinedList"/>
    <dgm:cxn modelId="{7F7E6373-CB9A-6242-90BA-2ED60CACD641}" type="presParOf" srcId="{77693CBA-3454-4143-9627-39B5AC2B46FF}" destId="{CCEF248C-A9B5-4641-8598-4426F2F65739}" srcOrd="0" destOrd="0" presId="urn:microsoft.com/office/officeart/2008/layout/LinedList"/>
    <dgm:cxn modelId="{A5A8096A-EEDE-174B-9E5D-219F3EC14651}" type="presParOf" srcId="{77693CBA-3454-4143-9627-39B5AC2B46FF}" destId="{74E6B514-43A2-464F-9EAF-BC6D9820A373}" srcOrd="1" destOrd="0" presId="urn:microsoft.com/office/officeart/2008/layout/LinedList"/>
    <dgm:cxn modelId="{4F3642DE-5379-4B4D-82A1-4D059BF57873}" type="presParOf" srcId="{A8AB1525-90AE-2E45-B206-02380BDF204C}" destId="{0E4FBFCB-F4AC-8C4A-AB34-8D8CBFC38B2B}" srcOrd="6" destOrd="0" presId="urn:microsoft.com/office/officeart/2008/layout/LinedList"/>
    <dgm:cxn modelId="{1887F299-3097-C040-8104-B19D8F6149EE}" type="presParOf" srcId="{A8AB1525-90AE-2E45-B206-02380BDF204C}" destId="{D314AF8A-0107-2A43-8382-CAAD2BA7F98D}" srcOrd="7" destOrd="0" presId="urn:microsoft.com/office/officeart/2008/layout/LinedList"/>
    <dgm:cxn modelId="{01D5A7F5-EDE6-C549-AF9D-B33BFC66A24B}" type="presParOf" srcId="{D314AF8A-0107-2A43-8382-CAAD2BA7F98D}" destId="{47ABC439-BC63-B543-B9FD-88E017EF161A}" srcOrd="0" destOrd="0" presId="urn:microsoft.com/office/officeart/2008/layout/LinedList"/>
    <dgm:cxn modelId="{906575D9-723C-6044-9549-4F098051FE55}" type="presParOf" srcId="{D314AF8A-0107-2A43-8382-CAAD2BA7F98D}" destId="{6C87DF6A-D884-5F4B-AA9A-B1F04489750C}" srcOrd="1" destOrd="0" presId="urn:microsoft.com/office/officeart/2008/layout/LinedList"/>
    <dgm:cxn modelId="{1FC78BBA-47D2-0340-86B2-A598B171649F}" type="presParOf" srcId="{A8AB1525-90AE-2E45-B206-02380BDF204C}" destId="{3BD37D7B-600B-004E-BDD8-87E756C63FB6}" srcOrd="8" destOrd="0" presId="urn:microsoft.com/office/officeart/2008/layout/LinedList"/>
    <dgm:cxn modelId="{3CC629E8-0A88-744F-B878-1D4ED99383E7}" type="presParOf" srcId="{A8AB1525-90AE-2E45-B206-02380BDF204C}" destId="{D5738789-1CEA-EB40-A188-0157D788BDB6}" srcOrd="9" destOrd="0" presId="urn:microsoft.com/office/officeart/2008/layout/LinedList"/>
    <dgm:cxn modelId="{CA8FD715-E2C6-544C-BBBD-A468D78E7347}" type="presParOf" srcId="{D5738789-1CEA-EB40-A188-0157D788BDB6}" destId="{D2BF3CD0-1115-C748-BC39-E8A127C91AF4}" srcOrd="0" destOrd="0" presId="urn:microsoft.com/office/officeart/2008/layout/LinedList"/>
    <dgm:cxn modelId="{501136C9-23BF-584E-9CF8-AA41F489E0F8}" type="presParOf" srcId="{D5738789-1CEA-EB40-A188-0157D788BDB6}" destId="{130BD228-9469-6142-8224-C4C5D01293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5084B0-03C1-4E7F-9F4D-561AD1A2EF30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437298-22B9-4D56-9A96-3BD74C9071CC}">
      <dgm:prSet custT="1"/>
      <dgm:spPr/>
      <dgm:t>
        <a:bodyPr/>
        <a:lstStyle/>
        <a:p>
          <a:r>
            <a:rPr lang="en-US" sz="2800" dirty="0"/>
            <a:t>Mark Colebank</a:t>
          </a:r>
        </a:p>
      </dgm:t>
    </dgm:pt>
    <dgm:pt modelId="{F43E2592-A96A-4708-993F-42211D57B91A}" type="parTrans" cxnId="{B04B1DCD-8402-4705-84EE-8C86C542C3AE}">
      <dgm:prSet/>
      <dgm:spPr/>
      <dgm:t>
        <a:bodyPr/>
        <a:lstStyle/>
        <a:p>
          <a:endParaRPr lang="en-US"/>
        </a:p>
      </dgm:t>
    </dgm:pt>
    <dgm:pt modelId="{D64C282D-CAA9-486E-A14E-9B8D3E88B909}" type="sibTrans" cxnId="{B04B1DCD-8402-4705-84EE-8C86C542C3AE}">
      <dgm:prSet/>
      <dgm:spPr/>
      <dgm:t>
        <a:bodyPr/>
        <a:lstStyle/>
        <a:p>
          <a:endParaRPr lang="en-US"/>
        </a:p>
      </dgm:t>
    </dgm:pt>
    <dgm:pt modelId="{9E0F7CE2-1A3F-4C03-A563-25E31093FA35}">
      <dgm:prSet custT="1"/>
      <dgm:spPr/>
      <dgm:t>
        <a:bodyPr/>
        <a:lstStyle/>
        <a:p>
          <a:r>
            <a:rPr lang="en-US" sz="2400" dirty="0"/>
            <a:t>Web Developer since 1996</a:t>
          </a:r>
        </a:p>
      </dgm:t>
    </dgm:pt>
    <dgm:pt modelId="{C8C93050-EBE0-450C-8D14-B99FEC82A6D8}" type="parTrans" cxnId="{0434E095-BADD-410C-A468-881A45E79558}">
      <dgm:prSet/>
      <dgm:spPr/>
      <dgm:t>
        <a:bodyPr/>
        <a:lstStyle/>
        <a:p>
          <a:endParaRPr lang="en-US"/>
        </a:p>
      </dgm:t>
    </dgm:pt>
    <dgm:pt modelId="{C9706905-C6A6-47EC-9D42-11FDF5A43E06}" type="sibTrans" cxnId="{0434E095-BADD-410C-A468-881A45E79558}">
      <dgm:prSet/>
      <dgm:spPr/>
      <dgm:t>
        <a:bodyPr/>
        <a:lstStyle/>
        <a:p>
          <a:endParaRPr lang="en-US"/>
        </a:p>
      </dgm:t>
    </dgm:pt>
    <dgm:pt modelId="{2C0D474F-E5EA-483B-B5D0-83BCF1CC904D}">
      <dgm:prSet custT="1"/>
      <dgm:spPr/>
      <dgm:t>
        <a:bodyPr/>
        <a:lstStyle/>
        <a:p>
          <a:r>
            <a:rPr lang="en-US" sz="2400" dirty="0"/>
            <a:t>Federal Government Contractor</a:t>
          </a:r>
        </a:p>
      </dgm:t>
    </dgm:pt>
    <dgm:pt modelId="{A07F264C-9CA0-4B2A-A3C9-0A65CDFA14CA}" type="parTrans" cxnId="{C0A4A47C-2C36-45A4-90D8-D9AFB6DF6BFB}">
      <dgm:prSet/>
      <dgm:spPr/>
      <dgm:t>
        <a:bodyPr/>
        <a:lstStyle/>
        <a:p>
          <a:endParaRPr lang="en-US"/>
        </a:p>
      </dgm:t>
    </dgm:pt>
    <dgm:pt modelId="{09525E9B-6F5F-4533-A7A5-2B8672423BF1}" type="sibTrans" cxnId="{C0A4A47C-2C36-45A4-90D8-D9AFB6DF6BFB}">
      <dgm:prSet/>
      <dgm:spPr/>
      <dgm:t>
        <a:bodyPr/>
        <a:lstStyle/>
        <a:p>
          <a:endParaRPr lang="en-US"/>
        </a:p>
      </dgm:t>
    </dgm:pt>
    <dgm:pt modelId="{C242C1F2-F168-4F24-87F8-90BC8A454F14}">
      <dgm:prSet custT="1"/>
      <dgm:spPr/>
      <dgm:t>
        <a:bodyPr/>
        <a:lstStyle/>
        <a:p>
          <a:r>
            <a:rPr lang="en-US" sz="2400" dirty="0"/>
            <a:t>Working for NCDIT since 2020</a:t>
          </a:r>
        </a:p>
      </dgm:t>
    </dgm:pt>
    <dgm:pt modelId="{7D220053-1AA1-4C93-B649-9E5FD8B54532}" type="parTrans" cxnId="{3333FC82-5EBA-4E05-A137-8CDDC645242D}">
      <dgm:prSet/>
      <dgm:spPr/>
      <dgm:t>
        <a:bodyPr/>
        <a:lstStyle/>
        <a:p>
          <a:endParaRPr lang="en-US"/>
        </a:p>
      </dgm:t>
    </dgm:pt>
    <dgm:pt modelId="{C9122BCE-D901-4D46-A057-82E2189AB801}" type="sibTrans" cxnId="{3333FC82-5EBA-4E05-A137-8CDDC645242D}">
      <dgm:prSet/>
      <dgm:spPr/>
      <dgm:t>
        <a:bodyPr/>
        <a:lstStyle/>
        <a:p>
          <a:endParaRPr lang="en-US"/>
        </a:p>
      </dgm:t>
    </dgm:pt>
    <dgm:pt modelId="{8B7CE6F8-A40F-4374-BDB3-766619C8DD84}">
      <dgm:prSet custT="1"/>
      <dgm:spPr/>
      <dgm:t>
        <a:bodyPr/>
        <a:lstStyle/>
        <a:p>
          <a:r>
            <a:rPr lang="en-US" sz="2800" dirty="0"/>
            <a:t>Team Accomplishments</a:t>
          </a:r>
        </a:p>
      </dgm:t>
    </dgm:pt>
    <dgm:pt modelId="{82C3D381-501D-419A-93D2-9EE3E02B8FA1}" type="parTrans" cxnId="{6D896F4F-9E8B-4EF7-8CDA-4561D7483C9C}">
      <dgm:prSet/>
      <dgm:spPr/>
      <dgm:t>
        <a:bodyPr/>
        <a:lstStyle/>
        <a:p>
          <a:endParaRPr lang="en-US"/>
        </a:p>
      </dgm:t>
    </dgm:pt>
    <dgm:pt modelId="{41239C8B-0EEC-4426-A4EB-F095FCA59119}" type="sibTrans" cxnId="{6D896F4F-9E8B-4EF7-8CDA-4561D7483C9C}">
      <dgm:prSet/>
      <dgm:spPr/>
      <dgm:t>
        <a:bodyPr/>
        <a:lstStyle/>
        <a:p>
          <a:endParaRPr lang="en-US"/>
        </a:p>
      </dgm:t>
    </dgm:pt>
    <dgm:pt modelId="{94E25601-AD01-43B6-A94B-968F705FF6DF}">
      <dgm:prSet custT="1"/>
      <dgm:spPr/>
      <dgm:t>
        <a:bodyPr/>
        <a:lstStyle/>
        <a:p>
          <a:r>
            <a:rPr lang="en-US" sz="2400" dirty="0"/>
            <a:t>2014 - Digital Solutions Drupal 7 platform</a:t>
          </a:r>
        </a:p>
      </dgm:t>
    </dgm:pt>
    <dgm:pt modelId="{74C38B4D-994E-4B0F-81CE-AD5EBF67D73C}" type="parTrans" cxnId="{B094C6B3-A267-4DF3-8A85-84E7A1A6E7DC}">
      <dgm:prSet/>
      <dgm:spPr/>
      <dgm:t>
        <a:bodyPr/>
        <a:lstStyle/>
        <a:p>
          <a:endParaRPr lang="en-US"/>
        </a:p>
      </dgm:t>
    </dgm:pt>
    <dgm:pt modelId="{E10B0AB2-A84E-4A46-AF3E-771F3B352A3E}" type="sibTrans" cxnId="{B094C6B3-A267-4DF3-8A85-84E7A1A6E7DC}">
      <dgm:prSet/>
      <dgm:spPr/>
      <dgm:t>
        <a:bodyPr/>
        <a:lstStyle/>
        <a:p>
          <a:endParaRPr lang="en-US"/>
        </a:p>
      </dgm:t>
    </dgm:pt>
    <dgm:pt modelId="{875B85B1-66FB-CA42-A65A-DA83C6AC0AB4}">
      <dgm:prSet custT="1"/>
      <dgm:spPr/>
      <dgm:t>
        <a:bodyPr/>
        <a:lstStyle/>
        <a:p>
          <a:r>
            <a:rPr lang="en-US" sz="2400" dirty="0"/>
            <a:t>NIEHS mobile redesign 2013</a:t>
          </a:r>
        </a:p>
      </dgm:t>
    </dgm:pt>
    <dgm:pt modelId="{76E72135-6BE2-1547-802C-5397B7F9C39E}" type="parTrans" cxnId="{F25AFAC9-7236-8C43-A1AA-257166418547}">
      <dgm:prSet/>
      <dgm:spPr/>
      <dgm:t>
        <a:bodyPr/>
        <a:lstStyle/>
        <a:p>
          <a:endParaRPr lang="en-US"/>
        </a:p>
      </dgm:t>
    </dgm:pt>
    <dgm:pt modelId="{906FAD47-9AF2-324D-8AD9-F31B26FFF231}" type="sibTrans" cxnId="{F25AFAC9-7236-8C43-A1AA-257166418547}">
      <dgm:prSet/>
      <dgm:spPr/>
      <dgm:t>
        <a:bodyPr/>
        <a:lstStyle/>
        <a:p>
          <a:endParaRPr lang="en-US"/>
        </a:p>
      </dgm:t>
    </dgm:pt>
    <dgm:pt modelId="{E6B186DE-1719-3F47-BD4C-AEF21155902E}">
      <dgm:prSet custT="1"/>
      <dgm:spPr/>
      <dgm:t>
        <a:bodyPr/>
        <a:lstStyle/>
        <a:p>
          <a:r>
            <a:rPr lang="en-US" sz="2400" dirty="0"/>
            <a:t>NTP mobile redesign in 2017</a:t>
          </a:r>
        </a:p>
      </dgm:t>
    </dgm:pt>
    <dgm:pt modelId="{1C1A66C4-71D8-3542-A9DD-05F8C8FF1590}" type="parTrans" cxnId="{5F29609A-295A-A045-B978-BEA2C6C6D8D5}">
      <dgm:prSet/>
      <dgm:spPr/>
      <dgm:t>
        <a:bodyPr/>
        <a:lstStyle/>
        <a:p>
          <a:endParaRPr lang="en-US"/>
        </a:p>
      </dgm:t>
    </dgm:pt>
    <dgm:pt modelId="{E4670F6F-EC0E-7F47-BA26-F2E2431ABE46}" type="sibTrans" cxnId="{5F29609A-295A-A045-B978-BEA2C6C6D8D5}">
      <dgm:prSet/>
      <dgm:spPr/>
      <dgm:t>
        <a:bodyPr/>
        <a:lstStyle/>
        <a:p>
          <a:endParaRPr lang="en-US"/>
        </a:p>
      </dgm:t>
    </dgm:pt>
    <dgm:pt modelId="{55853395-A03A-8E4E-9234-CCD35EC4502D}">
      <dgm:prSet custT="1"/>
      <dgm:spPr/>
      <dgm:t>
        <a:bodyPr/>
        <a:lstStyle/>
        <a:p>
          <a:r>
            <a:rPr lang="en-US" sz="2400" dirty="0"/>
            <a:t>2022 </a:t>
          </a:r>
          <a:r>
            <a:rPr lang="en-US" sz="2400" dirty="0" err="1"/>
            <a:t>NC.Gov</a:t>
          </a:r>
          <a:r>
            <a:rPr lang="en-US" sz="2400" dirty="0"/>
            <a:t> Citizen portal redesign</a:t>
          </a:r>
        </a:p>
      </dgm:t>
    </dgm:pt>
    <dgm:pt modelId="{8AF88C84-815F-B64D-A981-65AEFFE885E1}" type="parTrans" cxnId="{51798CDE-004E-FC43-97E4-D7539A705EC5}">
      <dgm:prSet/>
      <dgm:spPr/>
      <dgm:t>
        <a:bodyPr/>
        <a:lstStyle/>
        <a:p>
          <a:endParaRPr lang="en-US"/>
        </a:p>
      </dgm:t>
    </dgm:pt>
    <dgm:pt modelId="{441D1B31-40B2-3642-AD5E-A997FEF826C3}" type="sibTrans" cxnId="{51798CDE-004E-FC43-97E4-D7539A705EC5}">
      <dgm:prSet/>
      <dgm:spPr/>
      <dgm:t>
        <a:bodyPr/>
        <a:lstStyle/>
        <a:p>
          <a:endParaRPr lang="en-US"/>
        </a:p>
      </dgm:t>
    </dgm:pt>
    <dgm:pt modelId="{ECD34F6A-C65E-8140-B4F8-386B13709198}">
      <dgm:prSet custT="1"/>
      <dgm:spPr/>
      <dgm:t>
        <a:bodyPr/>
        <a:lstStyle/>
        <a:p>
          <a:r>
            <a:rPr lang="en-US" sz="2400" dirty="0"/>
            <a:t>Developed AWS hosted Drupal 10 multi site</a:t>
          </a:r>
          <a:br>
            <a:rPr lang="en-US" sz="2400" dirty="0"/>
          </a:br>
          <a:r>
            <a:rPr lang="en-US" sz="2400" dirty="0"/>
            <a:t>with minimal dependence on vendors</a:t>
          </a:r>
          <a:br>
            <a:rPr lang="en-US" sz="2400" dirty="0"/>
          </a:br>
          <a:endParaRPr lang="en-US" sz="2400" dirty="0"/>
        </a:p>
      </dgm:t>
    </dgm:pt>
    <dgm:pt modelId="{EF5F99E2-39E9-AC45-A22C-47922ABA061F}" type="parTrans" cxnId="{42C79292-105C-3044-9A5D-0D25CE0C070C}">
      <dgm:prSet/>
      <dgm:spPr/>
      <dgm:t>
        <a:bodyPr/>
        <a:lstStyle/>
        <a:p>
          <a:endParaRPr lang="en-US"/>
        </a:p>
      </dgm:t>
    </dgm:pt>
    <dgm:pt modelId="{3CA50D3C-DE17-1C41-AF94-BB0B16DB4250}" type="sibTrans" cxnId="{42C79292-105C-3044-9A5D-0D25CE0C070C}">
      <dgm:prSet/>
      <dgm:spPr/>
      <dgm:t>
        <a:bodyPr/>
        <a:lstStyle/>
        <a:p>
          <a:endParaRPr lang="en-US"/>
        </a:p>
      </dgm:t>
    </dgm:pt>
    <dgm:pt modelId="{FD9306BA-5A9C-8C48-BE5E-CD3905B388B8}">
      <dgm:prSet custT="1"/>
      <dgm:spPr/>
      <dgm:t>
        <a:bodyPr/>
        <a:lstStyle/>
        <a:p>
          <a:r>
            <a:rPr lang="en-US" sz="2400" dirty="0"/>
            <a:t>2018-2022 Migrated 67 sites to Drupal 8</a:t>
          </a:r>
        </a:p>
      </dgm:t>
    </dgm:pt>
    <dgm:pt modelId="{161CB8C9-DB0B-C841-90AD-F6246ED455F0}" type="parTrans" cxnId="{101B84DF-9040-7241-8AE1-5746504A8821}">
      <dgm:prSet/>
      <dgm:spPr/>
      <dgm:t>
        <a:bodyPr/>
        <a:lstStyle/>
        <a:p>
          <a:endParaRPr lang="en-US"/>
        </a:p>
      </dgm:t>
    </dgm:pt>
    <dgm:pt modelId="{6094292C-0AED-FF42-BF7B-1DC0D51904CD}" type="sibTrans" cxnId="{101B84DF-9040-7241-8AE1-5746504A8821}">
      <dgm:prSet/>
      <dgm:spPr/>
      <dgm:t>
        <a:bodyPr/>
        <a:lstStyle/>
        <a:p>
          <a:endParaRPr lang="en-US"/>
        </a:p>
      </dgm:t>
    </dgm:pt>
    <dgm:pt modelId="{C589EED0-CFF4-BF42-AC04-D0B4EBFFD9FA}" type="pres">
      <dgm:prSet presAssocID="{9B5084B0-03C1-4E7F-9F4D-561AD1A2EF30}" presName="linear" presStyleCnt="0">
        <dgm:presLayoutVars>
          <dgm:dir/>
          <dgm:animLvl val="lvl"/>
          <dgm:resizeHandles val="exact"/>
        </dgm:presLayoutVars>
      </dgm:prSet>
      <dgm:spPr/>
    </dgm:pt>
    <dgm:pt modelId="{76FBC315-BC39-CD4F-917C-F1EA4A2EA389}" type="pres">
      <dgm:prSet presAssocID="{76437298-22B9-4D56-9A96-3BD74C9071CC}" presName="parentLin" presStyleCnt="0"/>
      <dgm:spPr/>
    </dgm:pt>
    <dgm:pt modelId="{430F172C-8173-EA4C-A4F1-73594D83F020}" type="pres">
      <dgm:prSet presAssocID="{76437298-22B9-4D56-9A96-3BD74C9071CC}" presName="parentLeftMargin" presStyleLbl="node1" presStyleIdx="0" presStyleCnt="2"/>
      <dgm:spPr/>
    </dgm:pt>
    <dgm:pt modelId="{E60E09E8-33D2-204F-98F0-598304BCFD9E}" type="pres">
      <dgm:prSet presAssocID="{76437298-22B9-4D56-9A96-3BD74C9071C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8A2682F-E1C5-D743-B125-4910B918CE6F}" type="pres">
      <dgm:prSet presAssocID="{76437298-22B9-4D56-9A96-3BD74C9071CC}" presName="negativeSpace" presStyleCnt="0"/>
      <dgm:spPr/>
    </dgm:pt>
    <dgm:pt modelId="{5F12827D-EFEB-FD41-B9A2-0469FA212892}" type="pres">
      <dgm:prSet presAssocID="{76437298-22B9-4D56-9A96-3BD74C9071CC}" presName="childText" presStyleLbl="conFgAcc1" presStyleIdx="0" presStyleCnt="2">
        <dgm:presLayoutVars>
          <dgm:bulletEnabled val="1"/>
        </dgm:presLayoutVars>
      </dgm:prSet>
      <dgm:spPr/>
    </dgm:pt>
    <dgm:pt modelId="{6FAAFD1F-2A52-564C-94A7-199567CE5FAF}" type="pres">
      <dgm:prSet presAssocID="{D64C282D-CAA9-486E-A14E-9B8D3E88B909}" presName="spaceBetweenRectangles" presStyleCnt="0"/>
      <dgm:spPr/>
    </dgm:pt>
    <dgm:pt modelId="{775D11AC-7F40-F04E-8C82-C7C2CB482E7A}" type="pres">
      <dgm:prSet presAssocID="{8B7CE6F8-A40F-4374-BDB3-766619C8DD84}" presName="parentLin" presStyleCnt="0"/>
      <dgm:spPr/>
    </dgm:pt>
    <dgm:pt modelId="{786DC5BC-5BC5-7A44-A254-C5515EB3EB45}" type="pres">
      <dgm:prSet presAssocID="{8B7CE6F8-A40F-4374-BDB3-766619C8DD84}" presName="parentLeftMargin" presStyleLbl="node1" presStyleIdx="0" presStyleCnt="2"/>
      <dgm:spPr/>
    </dgm:pt>
    <dgm:pt modelId="{24CA3EBB-FC63-9B41-A331-87293E628898}" type="pres">
      <dgm:prSet presAssocID="{8B7CE6F8-A40F-4374-BDB3-766619C8DD8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58EBADD-A9E6-D749-BFC3-C4A90D9226E9}" type="pres">
      <dgm:prSet presAssocID="{8B7CE6F8-A40F-4374-BDB3-766619C8DD84}" presName="negativeSpace" presStyleCnt="0"/>
      <dgm:spPr/>
    </dgm:pt>
    <dgm:pt modelId="{14742866-6343-8247-9F8C-4727F3DE02B2}" type="pres">
      <dgm:prSet presAssocID="{8B7CE6F8-A40F-4374-BDB3-766619C8DD8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9F9340F-7800-CD4C-BD11-4089491FEA81}" type="presOf" srcId="{76437298-22B9-4D56-9A96-3BD74C9071CC}" destId="{E60E09E8-33D2-204F-98F0-598304BCFD9E}" srcOrd="1" destOrd="0" presId="urn:microsoft.com/office/officeart/2005/8/layout/list1"/>
    <dgm:cxn modelId="{6D896F4F-9E8B-4EF7-8CDA-4561D7483C9C}" srcId="{9B5084B0-03C1-4E7F-9F4D-561AD1A2EF30}" destId="{8B7CE6F8-A40F-4374-BDB3-766619C8DD84}" srcOrd="1" destOrd="0" parTransId="{82C3D381-501D-419A-93D2-9EE3E02B8FA1}" sibTransId="{41239C8B-0EEC-4426-A4EB-F095FCA59119}"/>
    <dgm:cxn modelId="{DBAA4F71-B5C3-6148-9240-F9028B5BB9F8}" type="presOf" srcId="{94E25601-AD01-43B6-A94B-968F705FF6DF}" destId="{14742866-6343-8247-9F8C-4727F3DE02B2}" srcOrd="0" destOrd="1" presId="urn:microsoft.com/office/officeart/2005/8/layout/list1"/>
    <dgm:cxn modelId="{24F70A7A-A56B-A54B-90A5-B8BBDA20BCE1}" type="presOf" srcId="{9B5084B0-03C1-4E7F-9F4D-561AD1A2EF30}" destId="{C589EED0-CFF4-BF42-AC04-D0B4EBFFD9FA}" srcOrd="0" destOrd="0" presId="urn:microsoft.com/office/officeart/2005/8/layout/list1"/>
    <dgm:cxn modelId="{C0A4A47C-2C36-45A4-90D8-D9AFB6DF6BFB}" srcId="{76437298-22B9-4D56-9A96-3BD74C9071CC}" destId="{2C0D474F-E5EA-483B-B5D0-83BCF1CC904D}" srcOrd="1" destOrd="0" parTransId="{A07F264C-9CA0-4B2A-A3C9-0A65CDFA14CA}" sibTransId="{09525E9B-6F5F-4533-A7A5-2B8672423BF1}"/>
    <dgm:cxn modelId="{3333FC82-5EBA-4E05-A137-8CDDC645242D}" srcId="{76437298-22B9-4D56-9A96-3BD74C9071CC}" destId="{C242C1F2-F168-4F24-87F8-90BC8A454F14}" srcOrd="2" destOrd="0" parTransId="{7D220053-1AA1-4C93-B649-9E5FD8B54532}" sibTransId="{C9122BCE-D901-4D46-A057-82E2189AB801}"/>
    <dgm:cxn modelId="{CE540585-6E43-184D-8A88-981B3CC5B210}" type="presOf" srcId="{55853395-A03A-8E4E-9234-CCD35EC4502D}" destId="{14742866-6343-8247-9F8C-4727F3DE02B2}" srcOrd="0" destOrd="3" presId="urn:microsoft.com/office/officeart/2005/8/layout/list1"/>
    <dgm:cxn modelId="{42C79292-105C-3044-9A5D-0D25CE0C070C}" srcId="{8B7CE6F8-A40F-4374-BDB3-766619C8DD84}" destId="{ECD34F6A-C65E-8140-B4F8-386B13709198}" srcOrd="0" destOrd="0" parTransId="{EF5F99E2-39E9-AC45-A22C-47922ABA061F}" sibTransId="{3CA50D3C-DE17-1C41-AF94-BB0B16DB4250}"/>
    <dgm:cxn modelId="{0434E095-BADD-410C-A468-881A45E79558}" srcId="{76437298-22B9-4D56-9A96-3BD74C9071CC}" destId="{9E0F7CE2-1A3F-4C03-A563-25E31093FA35}" srcOrd="0" destOrd="0" parTransId="{C8C93050-EBE0-450C-8D14-B99FEC82A6D8}" sibTransId="{C9706905-C6A6-47EC-9D42-11FDF5A43E06}"/>
    <dgm:cxn modelId="{5F29609A-295A-A045-B978-BEA2C6C6D8D5}" srcId="{2C0D474F-E5EA-483B-B5D0-83BCF1CC904D}" destId="{E6B186DE-1719-3F47-BD4C-AEF21155902E}" srcOrd="1" destOrd="0" parTransId="{1C1A66C4-71D8-3542-A9DD-05F8C8FF1590}" sibTransId="{E4670F6F-EC0E-7F47-BA26-F2E2431ABE46}"/>
    <dgm:cxn modelId="{E8706F9B-50A9-C84E-949D-DFA5C1BED601}" type="presOf" srcId="{76437298-22B9-4D56-9A96-3BD74C9071CC}" destId="{430F172C-8173-EA4C-A4F1-73594D83F020}" srcOrd="0" destOrd="0" presId="urn:microsoft.com/office/officeart/2005/8/layout/list1"/>
    <dgm:cxn modelId="{A3CDBB9C-C5F0-9849-AAB3-BD229EAFE34B}" type="presOf" srcId="{C242C1F2-F168-4F24-87F8-90BC8A454F14}" destId="{5F12827D-EFEB-FD41-B9A2-0469FA212892}" srcOrd="0" destOrd="4" presId="urn:microsoft.com/office/officeart/2005/8/layout/list1"/>
    <dgm:cxn modelId="{DB2984A4-FE99-2F4E-B1CB-E880E5D7486A}" type="presOf" srcId="{E6B186DE-1719-3F47-BD4C-AEF21155902E}" destId="{5F12827D-EFEB-FD41-B9A2-0469FA212892}" srcOrd="0" destOrd="3" presId="urn:microsoft.com/office/officeart/2005/8/layout/list1"/>
    <dgm:cxn modelId="{76093DAF-9315-7C48-9E6B-5E23AE46AEEF}" type="presOf" srcId="{9E0F7CE2-1A3F-4C03-A563-25E31093FA35}" destId="{5F12827D-EFEB-FD41-B9A2-0469FA212892}" srcOrd="0" destOrd="0" presId="urn:microsoft.com/office/officeart/2005/8/layout/list1"/>
    <dgm:cxn modelId="{AEFBC5B1-C413-AC47-B81D-5A8909555DDF}" type="presOf" srcId="{8B7CE6F8-A40F-4374-BDB3-766619C8DD84}" destId="{786DC5BC-5BC5-7A44-A254-C5515EB3EB45}" srcOrd="0" destOrd="0" presId="urn:microsoft.com/office/officeart/2005/8/layout/list1"/>
    <dgm:cxn modelId="{B094C6B3-A267-4DF3-8A85-84E7A1A6E7DC}" srcId="{8B7CE6F8-A40F-4374-BDB3-766619C8DD84}" destId="{94E25601-AD01-43B6-A94B-968F705FF6DF}" srcOrd="1" destOrd="0" parTransId="{74C38B4D-994E-4B0F-81CE-AD5EBF67D73C}" sibTransId="{E10B0AB2-A84E-4A46-AF3E-771F3B352A3E}"/>
    <dgm:cxn modelId="{F25AFAC9-7236-8C43-A1AA-257166418547}" srcId="{2C0D474F-E5EA-483B-B5D0-83BCF1CC904D}" destId="{875B85B1-66FB-CA42-A65A-DA83C6AC0AB4}" srcOrd="0" destOrd="0" parTransId="{76E72135-6BE2-1547-802C-5397B7F9C39E}" sibTransId="{906FAD47-9AF2-324D-8AD9-F31B26FFF231}"/>
    <dgm:cxn modelId="{B04B1DCD-8402-4705-84EE-8C86C542C3AE}" srcId="{9B5084B0-03C1-4E7F-9F4D-561AD1A2EF30}" destId="{76437298-22B9-4D56-9A96-3BD74C9071CC}" srcOrd="0" destOrd="0" parTransId="{F43E2592-A96A-4708-993F-42211D57B91A}" sibTransId="{D64C282D-CAA9-486E-A14E-9B8D3E88B909}"/>
    <dgm:cxn modelId="{E77414D6-4345-C547-8809-D54226F9CC94}" type="presOf" srcId="{8B7CE6F8-A40F-4374-BDB3-766619C8DD84}" destId="{24CA3EBB-FC63-9B41-A331-87293E628898}" srcOrd="1" destOrd="0" presId="urn:microsoft.com/office/officeart/2005/8/layout/list1"/>
    <dgm:cxn modelId="{C5B6D1D8-25B4-CC4C-98DC-65F7CD8299F8}" type="presOf" srcId="{875B85B1-66FB-CA42-A65A-DA83C6AC0AB4}" destId="{5F12827D-EFEB-FD41-B9A2-0469FA212892}" srcOrd="0" destOrd="2" presId="urn:microsoft.com/office/officeart/2005/8/layout/list1"/>
    <dgm:cxn modelId="{51798CDE-004E-FC43-97E4-D7539A705EC5}" srcId="{8B7CE6F8-A40F-4374-BDB3-766619C8DD84}" destId="{55853395-A03A-8E4E-9234-CCD35EC4502D}" srcOrd="3" destOrd="0" parTransId="{8AF88C84-815F-B64D-A981-65AEFFE885E1}" sibTransId="{441D1B31-40B2-3642-AD5E-A997FEF826C3}"/>
    <dgm:cxn modelId="{101B84DF-9040-7241-8AE1-5746504A8821}" srcId="{8B7CE6F8-A40F-4374-BDB3-766619C8DD84}" destId="{FD9306BA-5A9C-8C48-BE5E-CD3905B388B8}" srcOrd="2" destOrd="0" parTransId="{161CB8C9-DB0B-C841-90AD-F6246ED455F0}" sibTransId="{6094292C-0AED-FF42-BF7B-1DC0D51904CD}"/>
    <dgm:cxn modelId="{60699FE6-0E9C-CA46-AE2C-F5CE082BD484}" type="presOf" srcId="{FD9306BA-5A9C-8C48-BE5E-CD3905B388B8}" destId="{14742866-6343-8247-9F8C-4727F3DE02B2}" srcOrd="0" destOrd="2" presId="urn:microsoft.com/office/officeart/2005/8/layout/list1"/>
    <dgm:cxn modelId="{0FF146F2-E285-3A43-8D2A-6BCF3620ABC3}" type="presOf" srcId="{2C0D474F-E5EA-483B-B5D0-83BCF1CC904D}" destId="{5F12827D-EFEB-FD41-B9A2-0469FA212892}" srcOrd="0" destOrd="1" presId="urn:microsoft.com/office/officeart/2005/8/layout/list1"/>
    <dgm:cxn modelId="{EED999F6-CD84-B043-BB95-84D4B1E30827}" type="presOf" srcId="{ECD34F6A-C65E-8140-B4F8-386B13709198}" destId="{14742866-6343-8247-9F8C-4727F3DE02B2}" srcOrd="0" destOrd="0" presId="urn:microsoft.com/office/officeart/2005/8/layout/list1"/>
    <dgm:cxn modelId="{40E255EC-B5F3-9841-8645-E6119F80D82B}" type="presParOf" srcId="{C589EED0-CFF4-BF42-AC04-D0B4EBFFD9FA}" destId="{76FBC315-BC39-CD4F-917C-F1EA4A2EA389}" srcOrd="0" destOrd="0" presId="urn:microsoft.com/office/officeart/2005/8/layout/list1"/>
    <dgm:cxn modelId="{4BDD5C34-7071-DA4D-B215-3CF3DC49F90B}" type="presParOf" srcId="{76FBC315-BC39-CD4F-917C-F1EA4A2EA389}" destId="{430F172C-8173-EA4C-A4F1-73594D83F020}" srcOrd="0" destOrd="0" presId="urn:microsoft.com/office/officeart/2005/8/layout/list1"/>
    <dgm:cxn modelId="{CC38F1E9-A0DC-C54D-9AD3-3EC5B82077CB}" type="presParOf" srcId="{76FBC315-BC39-CD4F-917C-F1EA4A2EA389}" destId="{E60E09E8-33D2-204F-98F0-598304BCFD9E}" srcOrd="1" destOrd="0" presId="urn:microsoft.com/office/officeart/2005/8/layout/list1"/>
    <dgm:cxn modelId="{A64358B4-57DD-EB41-BC4C-88EFC3658974}" type="presParOf" srcId="{C589EED0-CFF4-BF42-AC04-D0B4EBFFD9FA}" destId="{D8A2682F-E1C5-D743-B125-4910B918CE6F}" srcOrd="1" destOrd="0" presId="urn:microsoft.com/office/officeart/2005/8/layout/list1"/>
    <dgm:cxn modelId="{E474AF51-04E2-1247-A74B-E1B51F3CB47F}" type="presParOf" srcId="{C589EED0-CFF4-BF42-AC04-D0B4EBFFD9FA}" destId="{5F12827D-EFEB-FD41-B9A2-0469FA212892}" srcOrd="2" destOrd="0" presId="urn:microsoft.com/office/officeart/2005/8/layout/list1"/>
    <dgm:cxn modelId="{62B592B1-2A20-FC49-B378-31907948D0DE}" type="presParOf" srcId="{C589EED0-CFF4-BF42-AC04-D0B4EBFFD9FA}" destId="{6FAAFD1F-2A52-564C-94A7-199567CE5FAF}" srcOrd="3" destOrd="0" presId="urn:microsoft.com/office/officeart/2005/8/layout/list1"/>
    <dgm:cxn modelId="{3D0A978B-3B8F-8442-95FC-2CD9596731EC}" type="presParOf" srcId="{C589EED0-CFF4-BF42-AC04-D0B4EBFFD9FA}" destId="{775D11AC-7F40-F04E-8C82-C7C2CB482E7A}" srcOrd="4" destOrd="0" presId="urn:microsoft.com/office/officeart/2005/8/layout/list1"/>
    <dgm:cxn modelId="{AFF85F33-1594-C94E-9E71-D12465A211A0}" type="presParOf" srcId="{775D11AC-7F40-F04E-8C82-C7C2CB482E7A}" destId="{786DC5BC-5BC5-7A44-A254-C5515EB3EB45}" srcOrd="0" destOrd="0" presId="urn:microsoft.com/office/officeart/2005/8/layout/list1"/>
    <dgm:cxn modelId="{3F0D27D0-F9D4-DF43-B5FA-BF966B4BC6EB}" type="presParOf" srcId="{775D11AC-7F40-F04E-8C82-C7C2CB482E7A}" destId="{24CA3EBB-FC63-9B41-A331-87293E628898}" srcOrd="1" destOrd="0" presId="urn:microsoft.com/office/officeart/2005/8/layout/list1"/>
    <dgm:cxn modelId="{7A0B5837-7F54-764B-9CC1-884C9021F585}" type="presParOf" srcId="{C589EED0-CFF4-BF42-AC04-D0B4EBFFD9FA}" destId="{E58EBADD-A9E6-D749-BFC3-C4A90D9226E9}" srcOrd="5" destOrd="0" presId="urn:microsoft.com/office/officeart/2005/8/layout/list1"/>
    <dgm:cxn modelId="{2EF41458-CC48-E14D-A8CD-BB81CD52A03A}" type="presParOf" srcId="{C589EED0-CFF4-BF42-AC04-D0B4EBFFD9FA}" destId="{14742866-6343-8247-9F8C-4727F3DE02B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4890E3-7A3E-4BFA-9250-BCDBDD853B8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7B45C58-90E5-4952-8EBF-F7CC215524D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800" dirty="0"/>
            <a:t>A block of content</a:t>
          </a:r>
        </a:p>
      </dgm:t>
    </dgm:pt>
    <dgm:pt modelId="{43AAF0D4-A692-4189-8A9E-D3DD73E30262}" type="parTrans" cxnId="{E5A15CB0-1851-45AA-97D3-3B5FA345284D}">
      <dgm:prSet/>
      <dgm:spPr/>
      <dgm:t>
        <a:bodyPr/>
        <a:lstStyle/>
        <a:p>
          <a:endParaRPr lang="en-US"/>
        </a:p>
      </dgm:t>
    </dgm:pt>
    <dgm:pt modelId="{880407D0-E3D2-498E-94C8-4F040A8D3B68}" type="sibTrans" cxnId="{E5A15CB0-1851-45AA-97D3-3B5FA345284D}">
      <dgm:prSet/>
      <dgm:spPr/>
      <dgm:t>
        <a:bodyPr/>
        <a:lstStyle/>
        <a:p>
          <a:endParaRPr lang="en-US"/>
        </a:p>
      </dgm:t>
    </dgm:pt>
    <dgm:pt modelId="{176B0104-B36E-4E57-996C-970AC055514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800" dirty="0"/>
            <a:t>Admin &gt; </a:t>
          </a:r>
          <a:br>
            <a:rPr lang="en-US" sz="2800" dirty="0"/>
          </a:br>
          <a:r>
            <a:rPr lang="en-US" sz="2800" dirty="0"/>
            <a:t>CONTENT &gt; Blocks</a:t>
          </a:r>
        </a:p>
      </dgm:t>
    </dgm:pt>
    <dgm:pt modelId="{EE5A1F3A-61B4-4D15-A575-34FD1CDEBC0C}" type="parTrans" cxnId="{FCA6E034-D2C3-4B98-A387-572073824D6B}">
      <dgm:prSet/>
      <dgm:spPr/>
      <dgm:t>
        <a:bodyPr/>
        <a:lstStyle/>
        <a:p>
          <a:endParaRPr lang="en-US"/>
        </a:p>
      </dgm:t>
    </dgm:pt>
    <dgm:pt modelId="{F84AF1C3-BB17-4AE2-BC4B-9AB819605A29}" type="sibTrans" cxnId="{FCA6E034-D2C3-4B98-A387-572073824D6B}">
      <dgm:prSet/>
      <dgm:spPr/>
      <dgm:t>
        <a:bodyPr/>
        <a:lstStyle/>
        <a:p>
          <a:endParaRPr lang="en-US"/>
        </a:p>
      </dgm:t>
    </dgm:pt>
    <dgm:pt modelId="{7F1DA918-1D8A-4DAB-995D-7048C9E0315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 Basic Block </a:t>
          </a:r>
          <a:br>
            <a:rPr lang="en-US" dirty="0"/>
          </a:br>
          <a:r>
            <a:rPr lang="en-US" dirty="0"/>
            <a:t>A Text FIELD</a:t>
          </a:r>
        </a:p>
      </dgm:t>
    </dgm:pt>
    <dgm:pt modelId="{5610EA5B-1E70-4A81-A3C5-F59E69ABA262}" type="parTrans" cxnId="{56CD8292-72F2-4419-B056-C3B9361E2D04}">
      <dgm:prSet/>
      <dgm:spPr/>
      <dgm:t>
        <a:bodyPr/>
        <a:lstStyle/>
        <a:p>
          <a:endParaRPr lang="en-US"/>
        </a:p>
      </dgm:t>
    </dgm:pt>
    <dgm:pt modelId="{E69614E9-065C-4BA6-851D-8FB06D6CD69A}" type="sibTrans" cxnId="{56CD8292-72F2-4419-B056-C3B9361E2D04}">
      <dgm:prSet/>
      <dgm:spPr/>
      <dgm:t>
        <a:bodyPr/>
        <a:lstStyle/>
        <a:p>
          <a:endParaRPr lang="en-US"/>
        </a:p>
      </dgm:t>
    </dgm:pt>
    <dgm:pt modelId="{BB659A75-704E-485A-9288-5EEB3056896D}" type="pres">
      <dgm:prSet presAssocID="{CF4890E3-7A3E-4BFA-9250-BCDBDD853B86}" presName="root" presStyleCnt="0">
        <dgm:presLayoutVars>
          <dgm:dir/>
          <dgm:resizeHandles val="exact"/>
        </dgm:presLayoutVars>
      </dgm:prSet>
      <dgm:spPr/>
    </dgm:pt>
    <dgm:pt modelId="{F49DAE6C-3BA0-4E8D-A74A-8A8A1DF9768F}" type="pres">
      <dgm:prSet presAssocID="{07B45C58-90E5-4952-8EBF-F7CC215524D2}" presName="compNode" presStyleCnt="0"/>
      <dgm:spPr/>
    </dgm:pt>
    <dgm:pt modelId="{6C97483B-1BDC-404E-95E5-319E11334B8F}" type="pres">
      <dgm:prSet presAssocID="{07B45C58-90E5-4952-8EBF-F7CC215524D2}" presName="iconBgRect" presStyleLbl="bgShp" presStyleIdx="0" presStyleCnt="3"/>
      <dgm:spPr/>
    </dgm:pt>
    <dgm:pt modelId="{1783175C-8A80-4295-B8EC-4920B1D91358}" type="pres">
      <dgm:prSet presAssocID="{07B45C58-90E5-4952-8EBF-F7CC215524D2}" presName="iconRect" presStyleLbl="node1" presStyleIdx="0" presStyleCnt="3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 with solid fill"/>
        </a:ext>
      </dgm:extLst>
    </dgm:pt>
    <dgm:pt modelId="{761C44BE-5D59-47F7-A0A0-E6770F3F9FA5}" type="pres">
      <dgm:prSet presAssocID="{07B45C58-90E5-4952-8EBF-F7CC215524D2}" presName="spaceRect" presStyleCnt="0"/>
      <dgm:spPr/>
    </dgm:pt>
    <dgm:pt modelId="{1887CD57-93FB-4BB5-8AE6-B552FCF70B7B}" type="pres">
      <dgm:prSet presAssocID="{07B45C58-90E5-4952-8EBF-F7CC215524D2}" presName="textRect" presStyleLbl="revTx" presStyleIdx="0" presStyleCnt="3">
        <dgm:presLayoutVars>
          <dgm:chMax val="1"/>
          <dgm:chPref val="1"/>
        </dgm:presLayoutVars>
      </dgm:prSet>
      <dgm:spPr/>
    </dgm:pt>
    <dgm:pt modelId="{AC184DA9-EA7C-4502-88BA-9756B8040D87}" type="pres">
      <dgm:prSet presAssocID="{880407D0-E3D2-498E-94C8-4F040A8D3B68}" presName="sibTrans" presStyleCnt="0"/>
      <dgm:spPr/>
    </dgm:pt>
    <dgm:pt modelId="{D0367426-2EF7-4D39-9C7F-673A5A9B6139}" type="pres">
      <dgm:prSet presAssocID="{176B0104-B36E-4E57-996C-970AC0555148}" presName="compNode" presStyleCnt="0"/>
      <dgm:spPr/>
    </dgm:pt>
    <dgm:pt modelId="{208EE8E6-AC98-460B-A240-2B17D6451896}" type="pres">
      <dgm:prSet presAssocID="{176B0104-B36E-4E57-996C-970AC0555148}" presName="iconBgRect" presStyleLbl="bgShp" presStyleIdx="1" presStyleCnt="3"/>
      <dgm:spPr/>
    </dgm:pt>
    <dgm:pt modelId="{2EFD1492-156F-4B2B-9FD7-7E6648090E36}" type="pres">
      <dgm:prSet presAssocID="{176B0104-B36E-4E57-996C-970AC05551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mburger Menu Icon outline"/>
        </a:ext>
      </dgm:extLst>
    </dgm:pt>
    <dgm:pt modelId="{3EE41F6F-601B-46E6-B034-B1CE87A7569B}" type="pres">
      <dgm:prSet presAssocID="{176B0104-B36E-4E57-996C-970AC0555148}" presName="spaceRect" presStyleCnt="0"/>
      <dgm:spPr/>
    </dgm:pt>
    <dgm:pt modelId="{74B33673-C741-4A1E-B777-778E9DA6E20D}" type="pres">
      <dgm:prSet presAssocID="{176B0104-B36E-4E57-996C-970AC0555148}" presName="textRect" presStyleLbl="revTx" presStyleIdx="1" presStyleCnt="3">
        <dgm:presLayoutVars>
          <dgm:chMax val="1"/>
          <dgm:chPref val="1"/>
        </dgm:presLayoutVars>
      </dgm:prSet>
      <dgm:spPr/>
    </dgm:pt>
    <dgm:pt modelId="{9104AD48-4E6B-4E56-AA29-08877426DA3F}" type="pres">
      <dgm:prSet presAssocID="{F84AF1C3-BB17-4AE2-BC4B-9AB819605A29}" presName="sibTrans" presStyleCnt="0"/>
      <dgm:spPr/>
    </dgm:pt>
    <dgm:pt modelId="{F148D7EE-9514-4D1D-BA6C-52F5A685C2EE}" type="pres">
      <dgm:prSet presAssocID="{7F1DA918-1D8A-4DAB-995D-7048C9E03157}" presName="compNode" presStyleCnt="0"/>
      <dgm:spPr/>
    </dgm:pt>
    <dgm:pt modelId="{3A279DCA-4CD8-4E67-978A-FBC74DEA149D}" type="pres">
      <dgm:prSet presAssocID="{7F1DA918-1D8A-4DAB-995D-7048C9E03157}" presName="iconBgRect" presStyleLbl="bgShp" presStyleIdx="2" presStyleCnt="3"/>
      <dgm:spPr/>
    </dgm:pt>
    <dgm:pt modelId="{C88C8E3C-B660-4FDD-B200-517E044224DD}" type="pres">
      <dgm:prSet presAssocID="{7F1DA918-1D8A-4DAB-995D-7048C9E0315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6A1D85FF-6528-42F8-9AD4-E8D6A52F788C}" type="pres">
      <dgm:prSet presAssocID="{7F1DA918-1D8A-4DAB-995D-7048C9E03157}" presName="spaceRect" presStyleCnt="0"/>
      <dgm:spPr/>
    </dgm:pt>
    <dgm:pt modelId="{637FE879-39EE-4A13-9217-75AC6A548875}" type="pres">
      <dgm:prSet presAssocID="{7F1DA918-1D8A-4DAB-995D-7048C9E0315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CA6E034-D2C3-4B98-A387-572073824D6B}" srcId="{CF4890E3-7A3E-4BFA-9250-BCDBDD853B86}" destId="{176B0104-B36E-4E57-996C-970AC0555148}" srcOrd="1" destOrd="0" parTransId="{EE5A1F3A-61B4-4D15-A575-34FD1CDEBC0C}" sibTransId="{F84AF1C3-BB17-4AE2-BC4B-9AB819605A29}"/>
    <dgm:cxn modelId="{BB4CDF6F-7D07-6845-AB63-060773D65599}" type="presOf" srcId="{CF4890E3-7A3E-4BFA-9250-BCDBDD853B86}" destId="{BB659A75-704E-485A-9288-5EEB3056896D}" srcOrd="0" destOrd="0" presId="urn:microsoft.com/office/officeart/2018/5/layout/IconCircleLabelList"/>
    <dgm:cxn modelId="{56CD8292-72F2-4419-B056-C3B9361E2D04}" srcId="{CF4890E3-7A3E-4BFA-9250-BCDBDD853B86}" destId="{7F1DA918-1D8A-4DAB-995D-7048C9E03157}" srcOrd="2" destOrd="0" parTransId="{5610EA5B-1E70-4A81-A3C5-F59E69ABA262}" sibTransId="{E69614E9-065C-4BA6-851D-8FB06D6CD69A}"/>
    <dgm:cxn modelId="{38A1ECA3-D2F8-0746-BC99-DB0E0EAE4F28}" type="presOf" srcId="{7F1DA918-1D8A-4DAB-995D-7048C9E03157}" destId="{637FE879-39EE-4A13-9217-75AC6A548875}" srcOrd="0" destOrd="0" presId="urn:microsoft.com/office/officeart/2018/5/layout/IconCircleLabelList"/>
    <dgm:cxn modelId="{E5A15CB0-1851-45AA-97D3-3B5FA345284D}" srcId="{CF4890E3-7A3E-4BFA-9250-BCDBDD853B86}" destId="{07B45C58-90E5-4952-8EBF-F7CC215524D2}" srcOrd="0" destOrd="0" parTransId="{43AAF0D4-A692-4189-8A9E-D3DD73E30262}" sibTransId="{880407D0-E3D2-498E-94C8-4F040A8D3B68}"/>
    <dgm:cxn modelId="{2DFB0CCD-E102-5B49-907D-9A21A79C0F3C}" type="presOf" srcId="{07B45C58-90E5-4952-8EBF-F7CC215524D2}" destId="{1887CD57-93FB-4BB5-8AE6-B552FCF70B7B}" srcOrd="0" destOrd="0" presId="urn:microsoft.com/office/officeart/2018/5/layout/IconCircleLabelList"/>
    <dgm:cxn modelId="{3C7BA8D3-1440-7546-B740-176D0AB39693}" type="presOf" srcId="{176B0104-B36E-4E57-996C-970AC0555148}" destId="{74B33673-C741-4A1E-B777-778E9DA6E20D}" srcOrd="0" destOrd="0" presId="urn:microsoft.com/office/officeart/2018/5/layout/IconCircleLabelList"/>
    <dgm:cxn modelId="{A36521CD-89E9-0F4D-B065-8F229BCA7F10}" type="presParOf" srcId="{BB659A75-704E-485A-9288-5EEB3056896D}" destId="{F49DAE6C-3BA0-4E8D-A74A-8A8A1DF9768F}" srcOrd="0" destOrd="0" presId="urn:microsoft.com/office/officeart/2018/5/layout/IconCircleLabelList"/>
    <dgm:cxn modelId="{4BE09DD5-D556-F640-A75B-9ABDE5566571}" type="presParOf" srcId="{F49DAE6C-3BA0-4E8D-A74A-8A8A1DF9768F}" destId="{6C97483B-1BDC-404E-95E5-319E11334B8F}" srcOrd="0" destOrd="0" presId="urn:microsoft.com/office/officeart/2018/5/layout/IconCircleLabelList"/>
    <dgm:cxn modelId="{8FF9437A-2BC7-9447-A753-6E26745A374B}" type="presParOf" srcId="{F49DAE6C-3BA0-4E8D-A74A-8A8A1DF9768F}" destId="{1783175C-8A80-4295-B8EC-4920B1D91358}" srcOrd="1" destOrd="0" presId="urn:microsoft.com/office/officeart/2018/5/layout/IconCircleLabelList"/>
    <dgm:cxn modelId="{A94C9CE6-20E3-B548-905E-C17E8FF0731B}" type="presParOf" srcId="{F49DAE6C-3BA0-4E8D-A74A-8A8A1DF9768F}" destId="{761C44BE-5D59-47F7-A0A0-E6770F3F9FA5}" srcOrd="2" destOrd="0" presId="urn:microsoft.com/office/officeart/2018/5/layout/IconCircleLabelList"/>
    <dgm:cxn modelId="{D92586D7-2A27-CE4B-B836-D6037BBFC32B}" type="presParOf" srcId="{F49DAE6C-3BA0-4E8D-A74A-8A8A1DF9768F}" destId="{1887CD57-93FB-4BB5-8AE6-B552FCF70B7B}" srcOrd="3" destOrd="0" presId="urn:microsoft.com/office/officeart/2018/5/layout/IconCircleLabelList"/>
    <dgm:cxn modelId="{687B2B2E-3883-6C41-A70B-34EA1B514999}" type="presParOf" srcId="{BB659A75-704E-485A-9288-5EEB3056896D}" destId="{AC184DA9-EA7C-4502-88BA-9756B8040D87}" srcOrd="1" destOrd="0" presId="urn:microsoft.com/office/officeart/2018/5/layout/IconCircleLabelList"/>
    <dgm:cxn modelId="{BCC63704-88AB-144F-B9E6-31CC9D13BCE8}" type="presParOf" srcId="{BB659A75-704E-485A-9288-5EEB3056896D}" destId="{D0367426-2EF7-4D39-9C7F-673A5A9B6139}" srcOrd="2" destOrd="0" presId="urn:microsoft.com/office/officeart/2018/5/layout/IconCircleLabelList"/>
    <dgm:cxn modelId="{E40BA228-2685-2B41-A6F2-5464C2971BFC}" type="presParOf" srcId="{D0367426-2EF7-4D39-9C7F-673A5A9B6139}" destId="{208EE8E6-AC98-460B-A240-2B17D6451896}" srcOrd="0" destOrd="0" presId="urn:microsoft.com/office/officeart/2018/5/layout/IconCircleLabelList"/>
    <dgm:cxn modelId="{1092BEF3-A712-AD42-AC09-D46F952D837E}" type="presParOf" srcId="{D0367426-2EF7-4D39-9C7F-673A5A9B6139}" destId="{2EFD1492-156F-4B2B-9FD7-7E6648090E36}" srcOrd="1" destOrd="0" presId="urn:microsoft.com/office/officeart/2018/5/layout/IconCircleLabelList"/>
    <dgm:cxn modelId="{8CF1F2EE-04D4-494E-AB34-830E0966542F}" type="presParOf" srcId="{D0367426-2EF7-4D39-9C7F-673A5A9B6139}" destId="{3EE41F6F-601B-46E6-B034-B1CE87A7569B}" srcOrd="2" destOrd="0" presId="urn:microsoft.com/office/officeart/2018/5/layout/IconCircleLabelList"/>
    <dgm:cxn modelId="{0F29FEF0-FC2B-D145-AA97-6915773DCD79}" type="presParOf" srcId="{D0367426-2EF7-4D39-9C7F-673A5A9B6139}" destId="{74B33673-C741-4A1E-B777-778E9DA6E20D}" srcOrd="3" destOrd="0" presId="urn:microsoft.com/office/officeart/2018/5/layout/IconCircleLabelList"/>
    <dgm:cxn modelId="{49DFB606-71A6-1546-AA11-5F5C7E21AA05}" type="presParOf" srcId="{BB659A75-704E-485A-9288-5EEB3056896D}" destId="{9104AD48-4E6B-4E56-AA29-08877426DA3F}" srcOrd="3" destOrd="0" presId="urn:microsoft.com/office/officeart/2018/5/layout/IconCircleLabelList"/>
    <dgm:cxn modelId="{0C1FEC72-9369-2442-AE4D-03EBFA78A297}" type="presParOf" srcId="{BB659A75-704E-485A-9288-5EEB3056896D}" destId="{F148D7EE-9514-4D1D-BA6C-52F5A685C2EE}" srcOrd="4" destOrd="0" presId="urn:microsoft.com/office/officeart/2018/5/layout/IconCircleLabelList"/>
    <dgm:cxn modelId="{CCB1F68F-CEBE-B64D-A38F-5FA334728431}" type="presParOf" srcId="{F148D7EE-9514-4D1D-BA6C-52F5A685C2EE}" destId="{3A279DCA-4CD8-4E67-978A-FBC74DEA149D}" srcOrd="0" destOrd="0" presId="urn:microsoft.com/office/officeart/2018/5/layout/IconCircleLabelList"/>
    <dgm:cxn modelId="{27EB79D5-3CD5-244E-9604-28AB47EBF789}" type="presParOf" srcId="{F148D7EE-9514-4D1D-BA6C-52F5A685C2EE}" destId="{C88C8E3C-B660-4FDD-B200-517E044224DD}" srcOrd="1" destOrd="0" presId="urn:microsoft.com/office/officeart/2018/5/layout/IconCircleLabelList"/>
    <dgm:cxn modelId="{24BF2C41-7DE0-2342-A348-34720448F691}" type="presParOf" srcId="{F148D7EE-9514-4D1D-BA6C-52F5A685C2EE}" destId="{6A1D85FF-6528-42F8-9AD4-E8D6A52F788C}" srcOrd="2" destOrd="0" presId="urn:microsoft.com/office/officeart/2018/5/layout/IconCircleLabelList"/>
    <dgm:cxn modelId="{91B5B36F-0599-D14C-8B65-894F91106E0E}" type="presParOf" srcId="{F148D7EE-9514-4D1D-BA6C-52F5A685C2EE}" destId="{637FE879-39EE-4A13-9217-75AC6A54887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CE3C1C-63A0-4559-AA3C-AF871FF2D37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EBEBEF-3BEA-4AD0-A758-35F911263CC7}">
      <dgm:prSet/>
      <dgm:spPr/>
      <dgm:t>
        <a:bodyPr/>
        <a:lstStyle/>
        <a:p>
          <a:r>
            <a:rPr lang="en-US" dirty="0"/>
            <a:t>Coming 2026</a:t>
          </a:r>
        </a:p>
      </dgm:t>
    </dgm:pt>
    <dgm:pt modelId="{55882022-8211-4AAC-BD31-3C781DEA694C}" type="parTrans" cxnId="{16DCA7CD-E87B-4C9A-8A59-7BE2F455381E}">
      <dgm:prSet/>
      <dgm:spPr/>
      <dgm:t>
        <a:bodyPr/>
        <a:lstStyle/>
        <a:p>
          <a:endParaRPr lang="en-US"/>
        </a:p>
      </dgm:t>
    </dgm:pt>
    <dgm:pt modelId="{84965D0D-A6AF-4350-A24A-E082BED659D0}" type="sibTrans" cxnId="{16DCA7CD-E87B-4C9A-8A59-7BE2F455381E}">
      <dgm:prSet/>
      <dgm:spPr/>
      <dgm:t>
        <a:bodyPr/>
        <a:lstStyle/>
        <a:p>
          <a:endParaRPr lang="en-US"/>
        </a:p>
      </dgm:t>
    </dgm:pt>
    <dgm:pt modelId="{59C8D4B2-E323-4ABD-A4F1-9D51B8C2B421}">
      <dgm:prSet/>
      <dgm:spPr/>
      <dgm:t>
        <a:bodyPr/>
        <a:lstStyle/>
        <a:p>
          <a:r>
            <a:rPr lang="en-US" dirty="0"/>
            <a:t>Uses SDC Components</a:t>
          </a:r>
          <a:br>
            <a:rPr lang="en-US" dirty="0"/>
          </a:br>
          <a:r>
            <a:rPr lang="en-US" dirty="0"/>
            <a:t>and Blocks</a:t>
          </a:r>
        </a:p>
      </dgm:t>
    </dgm:pt>
    <dgm:pt modelId="{246F2754-27CE-4686-A16B-40A6E5BE06C0}" type="parTrans" cxnId="{2BB66E43-767E-4EBB-AFB8-77EA747BEA66}">
      <dgm:prSet/>
      <dgm:spPr/>
      <dgm:t>
        <a:bodyPr/>
        <a:lstStyle/>
        <a:p>
          <a:endParaRPr lang="en-US"/>
        </a:p>
      </dgm:t>
    </dgm:pt>
    <dgm:pt modelId="{43095D96-43B8-46CA-96ED-0239427CEE7E}" type="sibTrans" cxnId="{2BB66E43-767E-4EBB-AFB8-77EA747BEA66}">
      <dgm:prSet/>
      <dgm:spPr/>
      <dgm:t>
        <a:bodyPr/>
        <a:lstStyle/>
        <a:p>
          <a:endParaRPr lang="en-US"/>
        </a:p>
      </dgm:t>
    </dgm:pt>
    <dgm:pt modelId="{DF908794-C8E8-44E9-B62A-7B0310E0ACB1}">
      <dgm:prSet/>
      <dgm:spPr/>
      <dgm:t>
        <a:bodyPr/>
        <a:lstStyle/>
        <a:p>
          <a:r>
            <a:rPr lang="en-US" dirty="0"/>
            <a:t>Parallel Usability </a:t>
          </a:r>
        </a:p>
      </dgm:t>
    </dgm:pt>
    <dgm:pt modelId="{7970AEE1-7A7A-47F2-A491-44BFCB8FCDFA}" type="parTrans" cxnId="{4F9518F8-D411-4E4F-BE12-4BC40BE8A5BF}">
      <dgm:prSet/>
      <dgm:spPr/>
      <dgm:t>
        <a:bodyPr/>
        <a:lstStyle/>
        <a:p>
          <a:endParaRPr lang="en-US"/>
        </a:p>
      </dgm:t>
    </dgm:pt>
    <dgm:pt modelId="{CF45958A-B8F9-4A3F-B25A-374A5A35B07B}" type="sibTrans" cxnId="{4F9518F8-D411-4E4F-BE12-4BC40BE8A5BF}">
      <dgm:prSet/>
      <dgm:spPr/>
      <dgm:t>
        <a:bodyPr/>
        <a:lstStyle/>
        <a:p>
          <a:endParaRPr lang="en-US"/>
        </a:p>
      </dgm:t>
    </dgm:pt>
    <dgm:pt modelId="{794CCC17-CDB9-3345-BCD0-A2FC04F3A8F9}" type="pres">
      <dgm:prSet presAssocID="{84CE3C1C-63A0-4559-AA3C-AF871FF2D378}" presName="linear" presStyleCnt="0">
        <dgm:presLayoutVars>
          <dgm:animLvl val="lvl"/>
          <dgm:resizeHandles val="exact"/>
        </dgm:presLayoutVars>
      </dgm:prSet>
      <dgm:spPr/>
    </dgm:pt>
    <dgm:pt modelId="{F2171B05-5715-1649-B2CE-CB4EC3C82B67}" type="pres">
      <dgm:prSet presAssocID="{F8EBEBEF-3BEA-4AD0-A758-35F911263CC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6B5512B-CE6D-7B47-9382-85B70C894F2C}" type="pres">
      <dgm:prSet presAssocID="{84965D0D-A6AF-4350-A24A-E082BED659D0}" presName="spacer" presStyleCnt="0"/>
      <dgm:spPr/>
    </dgm:pt>
    <dgm:pt modelId="{0924AAA4-C790-1243-B2CC-8F6AD3E56A90}" type="pres">
      <dgm:prSet presAssocID="{59C8D4B2-E323-4ABD-A4F1-9D51B8C2B4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10DC905-1741-1A45-9C85-7532A6CD0084}" type="pres">
      <dgm:prSet presAssocID="{43095D96-43B8-46CA-96ED-0239427CEE7E}" presName="spacer" presStyleCnt="0"/>
      <dgm:spPr/>
    </dgm:pt>
    <dgm:pt modelId="{55A57AF2-7112-D043-89DE-AB436408443F}" type="pres">
      <dgm:prSet presAssocID="{DF908794-C8E8-44E9-B62A-7B0310E0ACB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62CA524-8B73-E043-B53C-083973CDED9D}" type="presOf" srcId="{F8EBEBEF-3BEA-4AD0-A758-35F911263CC7}" destId="{F2171B05-5715-1649-B2CE-CB4EC3C82B67}" srcOrd="0" destOrd="0" presId="urn:microsoft.com/office/officeart/2005/8/layout/vList2"/>
    <dgm:cxn modelId="{2BB66E43-767E-4EBB-AFB8-77EA747BEA66}" srcId="{84CE3C1C-63A0-4559-AA3C-AF871FF2D378}" destId="{59C8D4B2-E323-4ABD-A4F1-9D51B8C2B421}" srcOrd="1" destOrd="0" parTransId="{246F2754-27CE-4686-A16B-40A6E5BE06C0}" sibTransId="{43095D96-43B8-46CA-96ED-0239427CEE7E}"/>
    <dgm:cxn modelId="{7FFFE368-5E42-F541-BABE-D92C17B17B97}" type="presOf" srcId="{DF908794-C8E8-44E9-B62A-7B0310E0ACB1}" destId="{55A57AF2-7112-D043-89DE-AB436408443F}" srcOrd="0" destOrd="0" presId="urn:microsoft.com/office/officeart/2005/8/layout/vList2"/>
    <dgm:cxn modelId="{AE46A6BD-51FA-3347-A2D6-158BD7C1EB89}" type="presOf" srcId="{59C8D4B2-E323-4ABD-A4F1-9D51B8C2B421}" destId="{0924AAA4-C790-1243-B2CC-8F6AD3E56A90}" srcOrd="0" destOrd="0" presId="urn:microsoft.com/office/officeart/2005/8/layout/vList2"/>
    <dgm:cxn modelId="{16DCA7CD-E87B-4C9A-8A59-7BE2F455381E}" srcId="{84CE3C1C-63A0-4559-AA3C-AF871FF2D378}" destId="{F8EBEBEF-3BEA-4AD0-A758-35F911263CC7}" srcOrd="0" destOrd="0" parTransId="{55882022-8211-4AAC-BD31-3C781DEA694C}" sibTransId="{84965D0D-A6AF-4350-A24A-E082BED659D0}"/>
    <dgm:cxn modelId="{A27214E1-CAF9-A444-AD51-714B16A95D43}" type="presOf" srcId="{84CE3C1C-63A0-4559-AA3C-AF871FF2D378}" destId="{794CCC17-CDB9-3345-BCD0-A2FC04F3A8F9}" srcOrd="0" destOrd="0" presId="urn:microsoft.com/office/officeart/2005/8/layout/vList2"/>
    <dgm:cxn modelId="{4F9518F8-D411-4E4F-BE12-4BC40BE8A5BF}" srcId="{84CE3C1C-63A0-4559-AA3C-AF871FF2D378}" destId="{DF908794-C8E8-44E9-B62A-7B0310E0ACB1}" srcOrd="2" destOrd="0" parTransId="{7970AEE1-7A7A-47F2-A491-44BFCB8FCDFA}" sibTransId="{CF45958A-B8F9-4A3F-B25A-374A5A35B07B}"/>
    <dgm:cxn modelId="{F7D1288C-E39B-5B45-9460-329C221D7F22}" type="presParOf" srcId="{794CCC17-CDB9-3345-BCD0-A2FC04F3A8F9}" destId="{F2171B05-5715-1649-B2CE-CB4EC3C82B67}" srcOrd="0" destOrd="0" presId="urn:microsoft.com/office/officeart/2005/8/layout/vList2"/>
    <dgm:cxn modelId="{00FA9C4F-7562-7D43-BCA8-0108BC26FD38}" type="presParOf" srcId="{794CCC17-CDB9-3345-BCD0-A2FC04F3A8F9}" destId="{56B5512B-CE6D-7B47-9382-85B70C894F2C}" srcOrd="1" destOrd="0" presId="urn:microsoft.com/office/officeart/2005/8/layout/vList2"/>
    <dgm:cxn modelId="{D6FD8830-7B8A-0844-BFB4-A3AE39855C86}" type="presParOf" srcId="{794CCC17-CDB9-3345-BCD0-A2FC04F3A8F9}" destId="{0924AAA4-C790-1243-B2CC-8F6AD3E56A90}" srcOrd="2" destOrd="0" presId="urn:microsoft.com/office/officeart/2005/8/layout/vList2"/>
    <dgm:cxn modelId="{80493DA9-8609-924E-A17D-08C77993D316}" type="presParOf" srcId="{794CCC17-CDB9-3345-BCD0-A2FC04F3A8F9}" destId="{910DC905-1741-1A45-9C85-7532A6CD0084}" srcOrd="3" destOrd="0" presId="urn:microsoft.com/office/officeart/2005/8/layout/vList2"/>
    <dgm:cxn modelId="{999F4A16-51D7-CF49-BD61-80DFFC3CAD8C}" type="presParOf" srcId="{794CCC17-CDB9-3345-BCD0-A2FC04F3A8F9}" destId="{55A57AF2-7112-D043-89DE-AB43640844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844531-BEA6-4DE0-A258-74103D3E55D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390BDB7-4CFA-453B-AFAA-F0A0E4B6ED6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u="sng" dirty="0">
              <a:solidFill>
                <a:srgbClr val="172E4C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COLEBANK.COM/</a:t>
          </a:r>
          <a:r>
            <a:rPr lang="en-US" sz="2400" u="sng" dirty="0">
              <a:solidFill>
                <a:srgbClr val="172E4C"/>
              </a:solidFill>
            </a:rPr>
            <a:t>DRUPALCAMP2025</a:t>
          </a:r>
        </a:p>
      </dgm:t>
    </dgm:pt>
    <dgm:pt modelId="{01592A37-1A98-4DDB-ABB9-7457C7E6C7F7}" type="parTrans" cxnId="{477DD7DD-C86C-4A07-89D6-D88C256A8AD6}">
      <dgm:prSet/>
      <dgm:spPr/>
      <dgm:t>
        <a:bodyPr/>
        <a:lstStyle/>
        <a:p>
          <a:endParaRPr lang="en-US"/>
        </a:p>
      </dgm:t>
    </dgm:pt>
    <dgm:pt modelId="{DDA1B790-841B-4374-A64A-375CF5D9E01A}" type="sibTrans" cxnId="{477DD7DD-C86C-4A07-89D6-D88C256A8AD6}">
      <dgm:prSet/>
      <dgm:spPr/>
      <dgm:t>
        <a:bodyPr/>
        <a:lstStyle/>
        <a:p>
          <a:endParaRPr lang="en-US"/>
        </a:p>
      </dgm:t>
    </dgm:pt>
    <dgm:pt modelId="{CD9B0DA6-05C6-4F70-9594-EC4D3633F79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u="sng" dirty="0" err="1">
              <a:solidFill>
                <a:srgbClr val="172E4C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mark@coleban</a:t>
          </a:r>
          <a:r>
            <a:rPr lang="en-US" sz="2400" u="sng" dirty="0" err="1">
              <a:solidFill>
                <a:srgbClr val="172E4C"/>
              </a:solidFill>
            </a:rPr>
            <a:t>k.com</a:t>
          </a:r>
          <a:endParaRPr lang="en-US" sz="2400" u="sng" dirty="0">
            <a:solidFill>
              <a:srgbClr val="172E4C"/>
            </a:solidFill>
          </a:endParaRPr>
        </a:p>
      </dgm:t>
    </dgm:pt>
    <dgm:pt modelId="{74CFAADC-7BA3-4F2A-AF90-ED30B605287A}" type="parTrans" cxnId="{74AB5069-3D3B-4FA8-9297-4F50DCE7CF26}">
      <dgm:prSet/>
      <dgm:spPr/>
      <dgm:t>
        <a:bodyPr/>
        <a:lstStyle/>
        <a:p>
          <a:endParaRPr lang="en-US"/>
        </a:p>
      </dgm:t>
    </dgm:pt>
    <dgm:pt modelId="{D53B0EA1-6A8B-482E-875B-9546E8F30052}" type="sibTrans" cxnId="{74AB5069-3D3B-4FA8-9297-4F50DCE7CF26}">
      <dgm:prSet/>
      <dgm:spPr/>
      <dgm:t>
        <a:bodyPr/>
        <a:lstStyle/>
        <a:p>
          <a:endParaRPr lang="en-US"/>
        </a:p>
      </dgm:t>
    </dgm:pt>
    <dgm:pt modelId="{308070AB-C0D5-4CDF-AC00-DCEDCB1A83B6}" type="pres">
      <dgm:prSet presAssocID="{03844531-BEA6-4DE0-A258-74103D3E55D5}" presName="root" presStyleCnt="0">
        <dgm:presLayoutVars>
          <dgm:dir/>
          <dgm:resizeHandles val="exact"/>
        </dgm:presLayoutVars>
      </dgm:prSet>
      <dgm:spPr/>
    </dgm:pt>
    <dgm:pt modelId="{9F85664A-AB25-4A8E-8501-AA0FCCE15DBA}" type="pres">
      <dgm:prSet presAssocID="{2390BDB7-4CFA-453B-AFAA-F0A0E4B6ED6C}" presName="compNode" presStyleCnt="0"/>
      <dgm:spPr/>
    </dgm:pt>
    <dgm:pt modelId="{629AFCD0-2894-42C7-85BF-0865396A7FAB}" type="pres">
      <dgm:prSet presAssocID="{2390BDB7-4CFA-453B-AFAA-F0A0E4B6ED6C}" presName="iconBgRect" presStyleLbl="bgShp" presStyleIdx="0" presStyleCnt="2"/>
      <dgm:spPr/>
    </dgm:pt>
    <dgm:pt modelId="{8A011C8B-240F-4DCB-AF66-AE586A30BFAA}" type="pres">
      <dgm:prSet presAssocID="{2390BDB7-4CFA-453B-AFAA-F0A0E4B6ED6C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C48A792E-A97B-4407-AD0E-E666F309871B}" type="pres">
      <dgm:prSet presAssocID="{2390BDB7-4CFA-453B-AFAA-F0A0E4B6ED6C}" presName="spaceRect" presStyleCnt="0"/>
      <dgm:spPr/>
    </dgm:pt>
    <dgm:pt modelId="{DB581165-88EA-4BFD-9374-88EE47C9865C}" type="pres">
      <dgm:prSet presAssocID="{2390BDB7-4CFA-453B-AFAA-F0A0E4B6ED6C}" presName="textRect" presStyleLbl="revTx" presStyleIdx="0" presStyleCnt="2" custScaleX="132514">
        <dgm:presLayoutVars>
          <dgm:chMax val="1"/>
          <dgm:chPref val="1"/>
        </dgm:presLayoutVars>
      </dgm:prSet>
      <dgm:spPr/>
    </dgm:pt>
    <dgm:pt modelId="{A6ADC95D-1A73-4C47-AD80-8877A3699CB5}" type="pres">
      <dgm:prSet presAssocID="{DDA1B790-841B-4374-A64A-375CF5D9E01A}" presName="sibTrans" presStyleCnt="0"/>
      <dgm:spPr/>
    </dgm:pt>
    <dgm:pt modelId="{7FF2C52B-5C11-42AD-A732-748D905CBD60}" type="pres">
      <dgm:prSet presAssocID="{CD9B0DA6-05C6-4F70-9594-EC4D3633F79D}" presName="compNode" presStyleCnt="0"/>
      <dgm:spPr/>
    </dgm:pt>
    <dgm:pt modelId="{9FE3275A-6447-4DBD-8C5A-20A50C19B3AC}" type="pres">
      <dgm:prSet presAssocID="{CD9B0DA6-05C6-4F70-9594-EC4D3633F79D}" presName="iconBgRect" presStyleLbl="bgShp" presStyleIdx="1" presStyleCnt="2"/>
      <dgm:spPr/>
    </dgm:pt>
    <dgm:pt modelId="{78055D5B-60F1-472C-8049-8D618CA8FB9D}" type="pres">
      <dgm:prSet presAssocID="{CD9B0DA6-05C6-4F70-9594-EC4D3633F79D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80D83086-0D4F-4134-AECC-588BE25A6E75}" type="pres">
      <dgm:prSet presAssocID="{CD9B0DA6-05C6-4F70-9594-EC4D3633F79D}" presName="spaceRect" presStyleCnt="0"/>
      <dgm:spPr/>
    </dgm:pt>
    <dgm:pt modelId="{48292BE5-E079-4DA0-961C-FDEC5BEAF19C}" type="pres">
      <dgm:prSet presAssocID="{CD9B0DA6-05C6-4F70-9594-EC4D3633F79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EAE723B-7E7E-4601-A880-6E252B0102A2}" type="presOf" srcId="{03844531-BEA6-4DE0-A258-74103D3E55D5}" destId="{308070AB-C0D5-4CDF-AC00-DCEDCB1A83B6}" srcOrd="0" destOrd="0" presId="urn:microsoft.com/office/officeart/2018/5/layout/IconCircleLabelList"/>
    <dgm:cxn modelId="{E829A35A-DC7F-45BE-897F-7E03700A56A8}" type="presOf" srcId="{2390BDB7-4CFA-453B-AFAA-F0A0E4B6ED6C}" destId="{DB581165-88EA-4BFD-9374-88EE47C9865C}" srcOrd="0" destOrd="0" presId="urn:microsoft.com/office/officeart/2018/5/layout/IconCircleLabelList"/>
    <dgm:cxn modelId="{74AB5069-3D3B-4FA8-9297-4F50DCE7CF26}" srcId="{03844531-BEA6-4DE0-A258-74103D3E55D5}" destId="{CD9B0DA6-05C6-4F70-9594-EC4D3633F79D}" srcOrd="1" destOrd="0" parTransId="{74CFAADC-7BA3-4F2A-AF90-ED30B605287A}" sibTransId="{D53B0EA1-6A8B-482E-875B-9546E8F30052}"/>
    <dgm:cxn modelId="{477DD7DD-C86C-4A07-89D6-D88C256A8AD6}" srcId="{03844531-BEA6-4DE0-A258-74103D3E55D5}" destId="{2390BDB7-4CFA-453B-AFAA-F0A0E4B6ED6C}" srcOrd="0" destOrd="0" parTransId="{01592A37-1A98-4DDB-ABB9-7457C7E6C7F7}" sibTransId="{DDA1B790-841B-4374-A64A-375CF5D9E01A}"/>
    <dgm:cxn modelId="{BFE5CCF9-E23E-4BCF-86BB-0962BA155448}" type="presOf" srcId="{CD9B0DA6-05C6-4F70-9594-EC4D3633F79D}" destId="{48292BE5-E079-4DA0-961C-FDEC5BEAF19C}" srcOrd="0" destOrd="0" presId="urn:microsoft.com/office/officeart/2018/5/layout/IconCircleLabelList"/>
    <dgm:cxn modelId="{6AE11E98-F4E9-4936-A755-21172BD5F28B}" type="presParOf" srcId="{308070AB-C0D5-4CDF-AC00-DCEDCB1A83B6}" destId="{9F85664A-AB25-4A8E-8501-AA0FCCE15DBA}" srcOrd="0" destOrd="0" presId="urn:microsoft.com/office/officeart/2018/5/layout/IconCircleLabelList"/>
    <dgm:cxn modelId="{19A1F458-6EEF-403A-8439-5BE826EC1B79}" type="presParOf" srcId="{9F85664A-AB25-4A8E-8501-AA0FCCE15DBA}" destId="{629AFCD0-2894-42C7-85BF-0865396A7FAB}" srcOrd="0" destOrd="0" presId="urn:microsoft.com/office/officeart/2018/5/layout/IconCircleLabelList"/>
    <dgm:cxn modelId="{C22475E4-38F6-439A-81E4-6273D952E4DB}" type="presParOf" srcId="{9F85664A-AB25-4A8E-8501-AA0FCCE15DBA}" destId="{8A011C8B-240F-4DCB-AF66-AE586A30BFAA}" srcOrd="1" destOrd="0" presId="urn:microsoft.com/office/officeart/2018/5/layout/IconCircleLabelList"/>
    <dgm:cxn modelId="{EFBA7D5A-CB50-4215-A1DE-B64F405920DD}" type="presParOf" srcId="{9F85664A-AB25-4A8E-8501-AA0FCCE15DBA}" destId="{C48A792E-A97B-4407-AD0E-E666F309871B}" srcOrd="2" destOrd="0" presId="urn:microsoft.com/office/officeart/2018/5/layout/IconCircleLabelList"/>
    <dgm:cxn modelId="{D306E170-46DE-43A6-9EA7-26D4AC10B1E6}" type="presParOf" srcId="{9F85664A-AB25-4A8E-8501-AA0FCCE15DBA}" destId="{DB581165-88EA-4BFD-9374-88EE47C9865C}" srcOrd="3" destOrd="0" presId="urn:microsoft.com/office/officeart/2018/5/layout/IconCircleLabelList"/>
    <dgm:cxn modelId="{DAB6AD0E-07ED-42F7-9BD1-3C3CEBEC2B2E}" type="presParOf" srcId="{308070AB-C0D5-4CDF-AC00-DCEDCB1A83B6}" destId="{A6ADC95D-1A73-4C47-AD80-8877A3699CB5}" srcOrd="1" destOrd="0" presId="urn:microsoft.com/office/officeart/2018/5/layout/IconCircleLabelList"/>
    <dgm:cxn modelId="{040381E1-A3D0-4E94-B3E4-F9C34C302F23}" type="presParOf" srcId="{308070AB-C0D5-4CDF-AC00-DCEDCB1A83B6}" destId="{7FF2C52B-5C11-42AD-A732-748D905CBD60}" srcOrd="2" destOrd="0" presId="urn:microsoft.com/office/officeart/2018/5/layout/IconCircleLabelList"/>
    <dgm:cxn modelId="{F1DD9AD2-7541-467D-A0A4-6A89C70F4967}" type="presParOf" srcId="{7FF2C52B-5C11-42AD-A732-748D905CBD60}" destId="{9FE3275A-6447-4DBD-8C5A-20A50C19B3AC}" srcOrd="0" destOrd="0" presId="urn:microsoft.com/office/officeart/2018/5/layout/IconCircleLabelList"/>
    <dgm:cxn modelId="{E01AD803-557C-42CE-813F-B65E52CAB71F}" type="presParOf" srcId="{7FF2C52B-5C11-42AD-A732-748D905CBD60}" destId="{78055D5B-60F1-472C-8049-8D618CA8FB9D}" srcOrd="1" destOrd="0" presId="urn:microsoft.com/office/officeart/2018/5/layout/IconCircleLabelList"/>
    <dgm:cxn modelId="{E3AE3FE9-B5DA-4678-98B5-52D3B2E7FC08}" type="presParOf" srcId="{7FF2C52B-5C11-42AD-A732-748D905CBD60}" destId="{80D83086-0D4F-4134-AECC-588BE25A6E75}" srcOrd="2" destOrd="0" presId="urn:microsoft.com/office/officeart/2018/5/layout/IconCircleLabelList"/>
    <dgm:cxn modelId="{9F5CAE9B-57C7-4DE1-AD81-4B5900067E1C}" type="presParOf" srcId="{7FF2C52B-5C11-42AD-A732-748D905CBD60}" destId="{48292BE5-E079-4DA0-961C-FDEC5BEAF19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A9CD4-1C97-F540-86D6-F7774BFA573B}">
      <dsp:nvSpPr>
        <dsp:cNvPr id="0" name=""/>
        <dsp:cNvSpPr/>
      </dsp:nvSpPr>
      <dsp:spPr>
        <a:xfrm>
          <a:off x="0" y="665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97C9FB-2611-BE47-A49A-62539475C24F}">
      <dsp:nvSpPr>
        <dsp:cNvPr id="0" name=""/>
        <dsp:cNvSpPr/>
      </dsp:nvSpPr>
      <dsp:spPr>
        <a:xfrm>
          <a:off x="0" y="665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About Mark &amp; NCDIT</a:t>
          </a:r>
        </a:p>
      </dsp:txBody>
      <dsp:txXfrm>
        <a:off x="0" y="665"/>
        <a:ext cx="6666833" cy="1090517"/>
      </dsp:txXfrm>
    </dsp:sp>
    <dsp:sp modelId="{DEE6C628-71FC-4248-BF40-563CF4E4C6E9}">
      <dsp:nvSpPr>
        <dsp:cNvPr id="0" name=""/>
        <dsp:cNvSpPr/>
      </dsp:nvSpPr>
      <dsp:spPr>
        <a:xfrm>
          <a:off x="0" y="1091183"/>
          <a:ext cx="666683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54859E-8E5A-8F48-BE99-4A04290170C1}">
      <dsp:nvSpPr>
        <dsp:cNvPr id="0" name=""/>
        <dsp:cNvSpPr/>
      </dsp:nvSpPr>
      <dsp:spPr>
        <a:xfrm>
          <a:off x="0" y="1091183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What are Blocks</a:t>
          </a:r>
        </a:p>
      </dsp:txBody>
      <dsp:txXfrm>
        <a:off x="0" y="1091183"/>
        <a:ext cx="6666833" cy="1090517"/>
      </dsp:txXfrm>
    </dsp:sp>
    <dsp:sp modelId="{89234979-F9DF-5041-9F9C-08FB08EE6294}">
      <dsp:nvSpPr>
        <dsp:cNvPr id="0" name=""/>
        <dsp:cNvSpPr/>
      </dsp:nvSpPr>
      <dsp:spPr>
        <a:xfrm>
          <a:off x="0" y="2181701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EF248C-A9B5-4641-8598-4426F2F65739}">
      <dsp:nvSpPr>
        <dsp:cNvPr id="0" name=""/>
        <dsp:cNvSpPr/>
      </dsp:nvSpPr>
      <dsp:spPr>
        <a:xfrm>
          <a:off x="0" y="2181701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Blocks Demo</a:t>
          </a:r>
        </a:p>
      </dsp:txBody>
      <dsp:txXfrm>
        <a:off x="0" y="2181701"/>
        <a:ext cx="6666833" cy="1090517"/>
      </dsp:txXfrm>
    </dsp:sp>
    <dsp:sp modelId="{0E4FBFCB-F4AC-8C4A-AB34-8D8CBFC38B2B}">
      <dsp:nvSpPr>
        <dsp:cNvPr id="0" name=""/>
        <dsp:cNvSpPr/>
      </dsp:nvSpPr>
      <dsp:spPr>
        <a:xfrm>
          <a:off x="0" y="3272218"/>
          <a:ext cx="666683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ABC439-BC63-B543-B9FD-88E017EF161A}">
      <dsp:nvSpPr>
        <dsp:cNvPr id="0" name=""/>
        <dsp:cNvSpPr/>
      </dsp:nvSpPr>
      <dsp:spPr>
        <a:xfrm>
          <a:off x="0" y="3272218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Layout Paragraphs Demo</a:t>
          </a:r>
        </a:p>
      </dsp:txBody>
      <dsp:txXfrm>
        <a:off x="0" y="3272218"/>
        <a:ext cx="6666833" cy="1090517"/>
      </dsp:txXfrm>
    </dsp:sp>
    <dsp:sp modelId="{3BD37D7B-600B-004E-BDD8-87E756C63FB6}">
      <dsp:nvSpPr>
        <dsp:cNvPr id="0" name=""/>
        <dsp:cNvSpPr/>
      </dsp:nvSpPr>
      <dsp:spPr>
        <a:xfrm>
          <a:off x="0" y="4362736"/>
          <a:ext cx="6666833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BF3CD0-1115-C748-BC39-E8A127C91AF4}">
      <dsp:nvSpPr>
        <dsp:cNvPr id="0" name=""/>
        <dsp:cNvSpPr/>
      </dsp:nvSpPr>
      <dsp:spPr>
        <a:xfrm>
          <a:off x="0" y="4362736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Experience Builder</a:t>
          </a:r>
        </a:p>
      </dsp:txBody>
      <dsp:txXfrm>
        <a:off x="0" y="4362736"/>
        <a:ext cx="6666833" cy="1090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2827D-EFEB-FD41-B9A2-0469FA212892}">
      <dsp:nvSpPr>
        <dsp:cNvPr id="0" name=""/>
        <dsp:cNvSpPr/>
      </dsp:nvSpPr>
      <dsp:spPr>
        <a:xfrm>
          <a:off x="0" y="193910"/>
          <a:ext cx="7090719" cy="2375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319" tIns="270764" rIns="55031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Web Developer since 1996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Federal Government Contractor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NIEHS mobile redesign 2013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NTP mobile redesign in 2017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Working for NCDIT since 2020</a:t>
          </a:r>
        </a:p>
      </dsp:txBody>
      <dsp:txXfrm>
        <a:off x="0" y="193910"/>
        <a:ext cx="7090719" cy="2375099"/>
      </dsp:txXfrm>
    </dsp:sp>
    <dsp:sp modelId="{E60E09E8-33D2-204F-98F0-598304BCFD9E}">
      <dsp:nvSpPr>
        <dsp:cNvPr id="0" name=""/>
        <dsp:cNvSpPr/>
      </dsp:nvSpPr>
      <dsp:spPr>
        <a:xfrm>
          <a:off x="354535" y="2030"/>
          <a:ext cx="4963503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609" tIns="0" rIns="18760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Mark Colebank</a:t>
          </a:r>
        </a:p>
      </dsp:txBody>
      <dsp:txXfrm>
        <a:off x="373269" y="20764"/>
        <a:ext cx="4926035" cy="346292"/>
      </dsp:txXfrm>
    </dsp:sp>
    <dsp:sp modelId="{14742866-6343-8247-9F8C-4727F3DE02B2}">
      <dsp:nvSpPr>
        <dsp:cNvPr id="0" name=""/>
        <dsp:cNvSpPr/>
      </dsp:nvSpPr>
      <dsp:spPr>
        <a:xfrm>
          <a:off x="0" y="2831089"/>
          <a:ext cx="7090719" cy="262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319" tIns="270764" rIns="55031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Developed AWS hosted Drupal 10 multi site</a:t>
          </a:r>
          <a:br>
            <a:rPr lang="en-US" sz="2400" kern="1200" dirty="0"/>
          </a:br>
          <a:r>
            <a:rPr lang="en-US" sz="2400" kern="1200" dirty="0"/>
            <a:t>with minimal dependence on vendors</a:t>
          </a:r>
          <a:br>
            <a:rPr lang="en-US" sz="2400" kern="1200" dirty="0"/>
          </a:b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2014 - Digital Solutions Drupal 7 platform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2018-2022 Migrated 67 sites to Drupal 8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2022 </a:t>
          </a:r>
          <a:r>
            <a:rPr lang="en-US" sz="2400" kern="1200" dirty="0" err="1"/>
            <a:t>NC.Gov</a:t>
          </a:r>
          <a:r>
            <a:rPr lang="en-US" sz="2400" kern="1200" dirty="0"/>
            <a:t> Citizen portal redesign</a:t>
          </a:r>
        </a:p>
      </dsp:txBody>
      <dsp:txXfrm>
        <a:off x="0" y="2831089"/>
        <a:ext cx="7090719" cy="2620800"/>
      </dsp:txXfrm>
    </dsp:sp>
    <dsp:sp modelId="{24CA3EBB-FC63-9B41-A331-87293E628898}">
      <dsp:nvSpPr>
        <dsp:cNvPr id="0" name=""/>
        <dsp:cNvSpPr/>
      </dsp:nvSpPr>
      <dsp:spPr>
        <a:xfrm>
          <a:off x="354535" y="2639210"/>
          <a:ext cx="4963503" cy="38376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609" tIns="0" rIns="18760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Team Accomplishments</a:t>
          </a:r>
        </a:p>
      </dsp:txBody>
      <dsp:txXfrm>
        <a:off x="373269" y="2657944"/>
        <a:ext cx="4926035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7483B-1BDC-404E-95E5-319E11334B8F}">
      <dsp:nvSpPr>
        <dsp:cNvPr id="0" name=""/>
        <dsp:cNvSpPr/>
      </dsp:nvSpPr>
      <dsp:spPr>
        <a:xfrm>
          <a:off x="718664" y="123452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3175C-8A80-4295-B8EC-4920B1D91358}">
      <dsp:nvSpPr>
        <dsp:cNvPr id="0" name=""/>
        <dsp:cNvSpPr/>
      </dsp:nvSpPr>
      <dsp:spPr>
        <a:xfrm>
          <a:off x="1135476" y="540265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7CD57-93FB-4BB5-8AE6-B552FCF70B7B}">
      <dsp:nvSpPr>
        <dsp:cNvPr id="0" name=""/>
        <dsp:cNvSpPr/>
      </dsp:nvSpPr>
      <dsp:spPr>
        <a:xfrm>
          <a:off x="93445" y="2688452"/>
          <a:ext cx="320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dirty="0"/>
            <a:t>A block of content</a:t>
          </a:r>
        </a:p>
      </dsp:txBody>
      <dsp:txXfrm>
        <a:off x="93445" y="2688452"/>
        <a:ext cx="3206250" cy="877500"/>
      </dsp:txXfrm>
    </dsp:sp>
    <dsp:sp modelId="{208EE8E6-AC98-460B-A240-2B17D6451896}">
      <dsp:nvSpPr>
        <dsp:cNvPr id="0" name=""/>
        <dsp:cNvSpPr/>
      </dsp:nvSpPr>
      <dsp:spPr>
        <a:xfrm>
          <a:off x="4486008" y="123452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D1492-156F-4B2B-9FD7-7E6648090E36}">
      <dsp:nvSpPr>
        <dsp:cNvPr id="0" name=""/>
        <dsp:cNvSpPr/>
      </dsp:nvSpPr>
      <dsp:spPr>
        <a:xfrm>
          <a:off x="4902820" y="540265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33673-C741-4A1E-B777-778E9DA6E20D}">
      <dsp:nvSpPr>
        <dsp:cNvPr id="0" name=""/>
        <dsp:cNvSpPr/>
      </dsp:nvSpPr>
      <dsp:spPr>
        <a:xfrm>
          <a:off x="3860789" y="2688452"/>
          <a:ext cx="320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dirty="0"/>
            <a:t>Admin &gt; </a:t>
          </a:r>
          <a:br>
            <a:rPr lang="en-US" sz="2800" kern="1200" dirty="0"/>
          </a:br>
          <a:r>
            <a:rPr lang="en-US" sz="2800" kern="1200" dirty="0"/>
            <a:t>CONTENT &gt; Blocks</a:t>
          </a:r>
        </a:p>
      </dsp:txBody>
      <dsp:txXfrm>
        <a:off x="3860789" y="2688452"/>
        <a:ext cx="3206250" cy="877500"/>
      </dsp:txXfrm>
    </dsp:sp>
    <dsp:sp modelId="{3A279DCA-4CD8-4E67-978A-FBC74DEA149D}">
      <dsp:nvSpPr>
        <dsp:cNvPr id="0" name=""/>
        <dsp:cNvSpPr/>
      </dsp:nvSpPr>
      <dsp:spPr>
        <a:xfrm>
          <a:off x="8253352" y="123452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C8E3C-B660-4FDD-B200-517E044224DD}">
      <dsp:nvSpPr>
        <dsp:cNvPr id="0" name=""/>
        <dsp:cNvSpPr/>
      </dsp:nvSpPr>
      <dsp:spPr>
        <a:xfrm>
          <a:off x="8670164" y="540265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FE879-39EE-4A13-9217-75AC6A548875}">
      <dsp:nvSpPr>
        <dsp:cNvPr id="0" name=""/>
        <dsp:cNvSpPr/>
      </dsp:nvSpPr>
      <dsp:spPr>
        <a:xfrm>
          <a:off x="7628133" y="2688452"/>
          <a:ext cx="320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dirty="0"/>
            <a:t>A Basic Block </a:t>
          </a:r>
          <a:br>
            <a:rPr lang="en-US" sz="2800" kern="1200" dirty="0"/>
          </a:br>
          <a:r>
            <a:rPr lang="en-US" sz="2800" kern="1200" dirty="0"/>
            <a:t>A Text FIELD</a:t>
          </a:r>
        </a:p>
      </dsp:txBody>
      <dsp:txXfrm>
        <a:off x="7628133" y="2688452"/>
        <a:ext cx="3206250" cy="877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71B05-5715-1649-B2CE-CB4EC3C82B67}">
      <dsp:nvSpPr>
        <dsp:cNvPr id="0" name=""/>
        <dsp:cNvSpPr/>
      </dsp:nvSpPr>
      <dsp:spPr>
        <a:xfrm>
          <a:off x="0" y="29375"/>
          <a:ext cx="6253721" cy="15890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Coming 2026</a:t>
          </a:r>
        </a:p>
      </dsp:txBody>
      <dsp:txXfrm>
        <a:off x="77569" y="106944"/>
        <a:ext cx="6098583" cy="1433868"/>
      </dsp:txXfrm>
    </dsp:sp>
    <dsp:sp modelId="{0924AAA4-C790-1243-B2CC-8F6AD3E56A90}">
      <dsp:nvSpPr>
        <dsp:cNvPr id="0" name=""/>
        <dsp:cNvSpPr/>
      </dsp:nvSpPr>
      <dsp:spPr>
        <a:xfrm>
          <a:off x="0" y="1733581"/>
          <a:ext cx="6253721" cy="15890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Uses SDC Components</a:t>
          </a:r>
          <a:br>
            <a:rPr lang="en-US" sz="4000" kern="1200" dirty="0"/>
          </a:br>
          <a:r>
            <a:rPr lang="en-US" sz="4000" kern="1200" dirty="0"/>
            <a:t>and Blocks</a:t>
          </a:r>
        </a:p>
      </dsp:txBody>
      <dsp:txXfrm>
        <a:off x="77569" y="1811150"/>
        <a:ext cx="6098583" cy="1433868"/>
      </dsp:txXfrm>
    </dsp:sp>
    <dsp:sp modelId="{55A57AF2-7112-D043-89DE-AB436408443F}">
      <dsp:nvSpPr>
        <dsp:cNvPr id="0" name=""/>
        <dsp:cNvSpPr/>
      </dsp:nvSpPr>
      <dsp:spPr>
        <a:xfrm>
          <a:off x="0" y="3437788"/>
          <a:ext cx="6253721" cy="15890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Parallel Usability </a:t>
          </a:r>
        </a:p>
      </dsp:txBody>
      <dsp:txXfrm>
        <a:off x="77569" y="3515357"/>
        <a:ext cx="6098583" cy="14338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AFCD0-2894-42C7-85BF-0865396A7FAB}">
      <dsp:nvSpPr>
        <dsp:cNvPr id="0" name=""/>
        <dsp:cNvSpPr/>
      </dsp:nvSpPr>
      <dsp:spPr>
        <a:xfrm>
          <a:off x="2301117" y="307088"/>
          <a:ext cx="2161687" cy="21616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11C8B-240F-4DCB-AF66-AE586A30BFAA}">
      <dsp:nvSpPr>
        <dsp:cNvPr id="0" name=""/>
        <dsp:cNvSpPr/>
      </dsp:nvSpPr>
      <dsp:spPr>
        <a:xfrm>
          <a:off x="2761805" y="767776"/>
          <a:ext cx="1240312" cy="1240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81165-88EA-4BFD-9374-88EE47C9865C}">
      <dsp:nvSpPr>
        <dsp:cNvPr id="0" name=""/>
        <dsp:cNvSpPr/>
      </dsp:nvSpPr>
      <dsp:spPr>
        <a:xfrm>
          <a:off x="1033978" y="3142088"/>
          <a:ext cx="4695964" cy="74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u="sng" kern="1200" dirty="0">
              <a:solidFill>
                <a:srgbClr val="172E4C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COLEBANK.COM/</a:t>
          </a:r>
          <a:r>
            <a:rPr lang="en-US" sz="2400" u="sng" kern="1200" dirty="0">
              <a:solidFill>
                <a:srgbClr val="172E4C"/>
              </a:solidFill>
            </a:rPr>
            <a:t>DRUPALCAMP2025</a:t>
          </a:r>
        </a:p>
      </dsp:txBody>
      <dsp:txXfrm>
        <a:off x="1033978" y="3142088"/>
        <a:ext cx="4695964" cy="743627"/>
      </dsp:txXfrm>
    </dsp:sp>
    <dsp:sp modelId="{9FE3275A-6447-4DBD-8C5A-20A50C19B3AC}">
      <dsp:nvSpPr>
        <dsp:cNvPr id="0" name=""/>
        <dsp:cNvSpPr/>
      </dsp:nvSpPr>
      <dsp:spPr>
        <a:xfrm>
          <a:off x="7041131" y="307088"/>
          <a:ext cx="2161687" cy="21616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55D5B-60F1-472C-8049-8D618CA8FB9D}">
      <dsp:nvSpPr>
        <dsp:cNvPr id="0" name=""/>
        <dsp:cNvSpPr/>
      </dsp:nvSpPr>
      <dsp:spPr>
        <a:xfrm>
          <a:off x="7501818" y="767776"/>
          <a:ext cx="1240312" cy="124031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92BE5-E079-4DA0-961C-FDEC5BEAF19C}">
      <dsp:nvSpPr>
        <dsp:cNvPr id="0" name=""/>
        <dsp:cNvSpPr/>
      </dsp:nvSpPr>
      <dsp:spPr>
        <a:xfrm>
          <a:off x="6350100" y="3142088"/>
          <a:ext cx="3543750" cy="74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u="sng" kern="1200" dirty="0" err="1">
              <a:solidFill>
                <a:srgbClr val="172E4C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mark@coleban</a:t>
          </a:r>
          <a:r>
            <a:rPr lang="en-US" sz="2400" u="sng" kern="1200" dirty="0" err="1">
              <a:solidFill>
                <a:srgbClr val="172E4C"/>
              </a:solidFill>
            </a:rPr>
            <a:t>k.com</a:t>
          </a:r>
          <a:endParaRPr lang="en-US" sz="2400" u="sng" kern="1200" dirty="0">
            <a:solidFill>
              <a:srgbClr val="172E4C"/>
            </a:solidFill>
          </a:endParaRPr>
        </a:p>
      </dsp:txBody>
      <dsp:txXfrm>
        <a:off x="6350100" y="3142088"/>
        <a:ext cx="3543750" cy="743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A5BB3-9641-324D-8A85-8B7DEBF86276}" type="datetimeFigureOut">
              <a:rPr lang="en-US" smtClean="0"/>
              <a:t>7/8/25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33529-4907-FF4F-8B15-A5C915BF7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3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CF2F-CF42-7741-B4D5-51333D9D0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934AF-EB0E-C240-A878-B04F5070A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DDAE6-C268-9149-84DF-28294422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D65-547D-2D4E-8B28-A03125320C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2E231-E162-584C-A58B-64914843B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709F1-7598-4242-89FE-1D85E82BB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533D-9982-974D-8F32-334D815B81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D5BAE7-FAAA-CB44-8587-5DD0BEB372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1400" y="766763"/>
            <a:ext cx="5426075" cy="34591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6878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7179F-4720-C645-8916-ABFF00F1B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DB4D1-CCD5-7643-B9B5-48401CE68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5551A-ABF9-7F44-96A7-B0B0D6546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4AE70-9BBC-EF4B-AE27-2471EA76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D65-547D-2D4E-8B28-A03125320C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124ED-8752-BF41-8FA0-B2328B05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3BE46-B697-724F-865A-5A82BFD4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533D-9982-974D-8F32-334D815B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4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5D25A-E674-C74F-9FF4-30F75AE0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409BF-6462-514F-942F-C78F80F62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3195A-465D-B645-B202-3B181F236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D65-547D-2D4E-8B28-A03125320C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43C47-2C51-0E43-ACBC-A59DA734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D3F89-C082-C74B-B7BF-72C564B7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533D-9982-974D-8F32-334D815B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79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757A61-7AFB-0F4C-85CA-FA1ECCD90C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D0B0C-043C-B448-A6B3-80CEC1151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55440-C717-4546-A752-E94D7D01F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D65-547D-2D4E-8B28-A03125320C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917F0-692A-614E-96F1-00C813E4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D4BDE-50A1-8344-8124-44D5EA17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533D-9982-974D-8F32-334D815B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60FF-204A-C144-AA2E-F246C91E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7703D-B882-E741-921C-0746C0D9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D65-547D-2D4E-8B28-A03125320C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1C9E3-A0B0-484B-AE0A-102AC55E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94961-9706-0F44-BD0C-CF271B94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533D-9982-974D-8F32-334D815B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8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A31A-8577-B749-92DB-BEB95F66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36C09-5923-864E-A781-00F81B05E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45B7E-4581-1541-A203-6D55B436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D65-547D-2D4E-8B28-A03125320C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03147-8AFB-6B49-85A1-6F3DC4457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B2B48-8C84-514A-AE84-0B8A9ED6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533D-9982-974D-8F32-334D815B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5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5889-819E-B948-B6D4-A13B2BC6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2BCC3-0DAB-0847-9680-AF4A19021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83401-5314-3A4D-B08A-A8FDC9F0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D65-547D-2D4E-8B28-A03125320C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C40C-3282-F146-AC85-8DFE83721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15FE4-9ECC-5448-9187-D4400381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533D-9982-974D-8F32-334D815B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A5019-A5E2-4041-BD42-0469D765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46F9B-318F-BE4B-AC2F-7B96754CE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9A90F-A6F7-9841-BB13-F40AB26FA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F3BD6-2C45-AE4E-B6AB-F5ADCCE2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D65-547D-2D4E-8B28-A03125320C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E8BA7-BEC6-184D-B46F-CBCDDB5F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69BCF-1BA1-264B-8D81-57B21DFD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533D-9982-974D-8F32-334D815B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5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32FC-8CFF-A947-A79B-51278217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20774-4216-E948-93C4-F355EBFFE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2B4F6-E048-484E-8E87-02DB53867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BAA15-6106-1349-8DB3-394C55B4C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21263-6B5A-004C-825F-56A3FD64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5FE2FB-5A89-414B-A9F5-84623BF8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D65-547D-2D4E-8B28-A03125320C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363331-D8CC-C44D-8499-BF49EDC5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DE1EEC-307B-3042-BE8D-02163C9A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533D-9982-974D-8F32-334D815B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3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21EC-5669-7D4A-9195-AA5534C3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F7E60-5564-874D-881E-5A12A0536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D65-547D-2D4E-8B28-A03125320C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3B2A5-7D50-3446-B0E3-48041CB4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3DF02-5684-E94C-A485-C1E6ECBB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533D-9982-974D-8F32-334D815B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1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DA33E-CF6A-1743-BD3D-DB743296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D65-547D-2D4E-8B28-A03125320C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251E4-EFA1-0442-9B20-806E97E3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702C3-20A9-5F4B-9941-D9DD2B0B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533D-9982-974D-8F32-334D815B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ED9A7-5ECC-664F-8AAB-6F5792412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DD05A-5776-684E-8211-1BAFF3C72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E68C4-F80D-2A48-95E5-BEAC74AC3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EFE52-4999-DF4F-B27B-E43CC70B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CD65-547D-2D4E-8B28-A03125320C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CD351-B6E1-A846-94AD-B2558AACF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E8DC4-2207-314A-ADB7-74B68E22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533D-9982-974D-8F32-334D815B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0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907AB1-CE03-9645-8DD0-0880FB446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E03E3-1C89-D148-A18B-CD3FE84B4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6E5FC-1675-744C-A93F-5C33CF880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1CD65-547D-2D4E-8B28-A03125320CC4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677D2-5ADC-A54B-A6FB-D194E1291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EDDF3-0886-394F-A3AA-5C5EAA739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2533D-9982-974D-8F32-334D815B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7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website&#10;&#10;Description automatically generated">
            <a:extLst>
              <a:ext uri="{FF2B5EF4-FFF2-40B4-BE49-F238E27FC236}">
                <a16:creationId xmlns:a16="http://schemas.microsoft.com/office/drawing/2014/main" id="{A6A938E4-E589-8389-4472-6E1CFB3C9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281" b="50441"/>
          <a:stretch/>
        </p:blipFill>
        <p:spPr>
          <a:xfrm>
            <a:off x="0" y="6135"/>
            <a:ext cx="5767994" cy="3857205"/>
          </a:xfrm>
          <a:prstGeom prst="rect">
            <a:avLst/>
          </a:prstGeom>
        </p:spPr>
      </p:pic>
      <p:pic>
        <p:nvPicPr>
          <p:cNvPr id="9" name="Picture 8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EF2974C5-C682-7F58-6F37-640B3F9FF4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710"/>
          <a:stretch/>
        </p:blipFill>
        <p:spPr>
          <a:xfrm>
            <a:off x="10331098" y="4884420"/>
            <a:ext cx="1860902" cy="1973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7339F2-926E-B620-C9BB-967232AD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26" y="4351020"/>
            <a:ext cx="11663714" cy="2266075"/>
          </a:xfrm>
        </p:spPr>
        <p:txBody>
          <a:bodyPr vert="horz" wrap="square" lIns="91440" tIns="45720" rIns="91440" bIns="45720" rtlCol="0" anchor="b">
            <a:normAutofit fontScale="90000"/>
          </a:bodyPr>
          <a:lstStyle/>
          <a:p>
            <a:r>
              <a:rPr lang="en-US" sz="5300" dirty="0">
                <a:solidFill>
                  <a:srgbClr val="FFFFFF"/>
                </a:solidFill>
              </a:rPr>
              <a:t>Introduction to Drupal Page Building </a:t>
            </a:r>
            <a:br>
              <a:rPr lang="en-US" sz="5300" dirty="0">
                <a:solidFill>
                  <a:srgbClr val="FFFFFF"/>
                </a:solidFill>
              </a:rPr>
            </a:br>
            <a:r>
              <a:rPr lang="en-US" sz="53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Blocks, Paragraphs &amp; Exp Builder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Mark Colebank </a:t>
            </a:r>
            <a:r>
              <a:rPr lang="en-US" sz="3600" b="1" dirty="0">
                <a:solidFill>
                  <a:schemeClr val="bg1"/>
                </a:solidFill>
              </a:rPr>
              <a:t>- NCDIT Senior </a:t>
            </a: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Drupal Application Specialist</a:t>
            </a:r>
            <a:br>
              <a:rPr lang="en-US" sz="1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2B3DD1A2-96FA-55C2-227D-49FA70B21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93687"/>
            <a:ext cx="3264787" cy="293531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Icon&#10;&#10;AI-generated content may be incorrect.">
            <a:extLst>
              <a:ext uri="{FF2B5EF4-FFF2-40B4-BE49-F238E27FC236}">
                <a16:creationId xmlns:a16="http://schemas.microsoft.com/office/drawing/2014/main" id="{C89A85B0-3277-2757-F8B7-4776A3823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8793" y="528819"/>
            <a:ext cx="2001797" cy="247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79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63C44-F76B-C6EC-0F5F-5698FEA6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Layout Builder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0D216-F68C-9EB8-AAEA-243C3CF28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6378095" cy="3535083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3000" dirty="0"/>
              <a:t>Enable Layout Builder (Extend tab) </a:t>
            </a:r>
          </a:p>
          <a:p>
            <a:r>
              <a:rPr lang="en-US" sz="3000" dirty="0"/>
              <a:t>Edit a Content Type (Structure tab)</a:t>
            </a:r>
          </a:p>
          <a:p>
            <a:r>
              <a:rPr lang="en-US" sz="3000" dirty="0"/>
              <a:t>Choose Manage Display </a:t>
            </a:r>
          </a:p>
          <a:p>
            <a:r>
              <a:rPr lang="en-US" sz="3000" dirty="0"/>
              <a:t>Check Use Layout Builder</a:t>
            </a:r>
          </a:p>
          <a:p>
            <a:r>
              <a:rPr lang="en-US" sz="3000" dirty="0"/>
              <a:t>Check </a:t>
            </a:r>
            <a:r>
              <a:rPr lang="en-US" sz="3000" b="0" i="1" dirty="0">
                <a:effectLst/>
                <a:latin typeface="system-ui"/>
              </a:rPr>
              <a:t>Allow each content </a:t>
            </a:r>
            <a:br>
              <a:rPr lang="en-US" sz="3000" b="0" i="1" dirty="0">
                <a:effectLst/>
                <a:latin typeface="system-ui"/>
              </a:rPr>
            </a:br>
            <a:r>
              <a:rPr lang="en-US" sz="3000" b="0" i="1" dirty="0">
                <a:effectLst/>
                <a:latin typeface="system-ui"/>
              </a:rPr>
              <a:t>item to have its layout customized.</a:t>
            </a:r>
          </a:p>
          <a:p>
            <a:r>
              <a:rPr lang="en-US" sz="3000" dirty="0"/>
              <a:t>Edit Content Item, use Layout tab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2600" dirty="0" err="1">
                <a:solidFill>
                  <a:schemeClr val="accent1"/>
                </a:solidFill>
              </a:rPr>
              <a:t>drupalize.me</a:t>
            </a:r>
            <a:r>
              <a:rPr lang="en-US" sz="2600" dirty="0">
                <a:solidFill>
                  <a:schemeClr val="accent1"/>
                </a:solidFill>
              </a:rPr>
              <a:t>/tutorial/introduction-layout-builder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0EA9E8-EA00-4AEC-A5B5-241E26B25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5264" y="1752342"/>
            <a:ext cx="5095008" cy="353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45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7ABD5-642E-63D1-3238-85DEDB161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800" b="1" dirty="0">
                <a:solidFill>
                  <a:srgbClr val="FFFFFF"/>
                </a:solidFill>
              </a:rPr>
              <a:t>Layout Paragraphs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AB83-14EB-8A89-D055-1E4F51F74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980" y="645836"/>
            <a:ext cx="6751812" cy="5546047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3000" dirty="0"/>
              <a:t>Only 2 Modules to Install </a:t>
            </a:r>
          </a:p>
          <a:p>
            <a:pPr lvl="1"/>
            <a:r>
              <a:rPr lang="en-US" sz="3000" dirty="0"/>
              <a:t>Paragraphs </a:t>
            </a:r>
          </a:p>
          <a:p>
            <a:pPr lvl="1"/>
            <a:r>
              <a:rPr lang="en-US" sz="3000" dirty="0"/>
              <a:t>Layout Paragraphs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000" b="0" i="0" dirty="0">
                <a:effectLst/>
                <a:latin typeface="inherit"/>
              </a:rPr>
              <a:t>Add a Paragraphs reference field to a content type.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000" b="0" i="0" dirty="0">
                <a:effectLst/>
                <a:latin typeface="inherit"/>
              </a:rPr>
              <a:t>Choose “Layout Paragraphs” under “Manage form display”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000" b="0" i="0" dirty="0">
                <a:effectLst/>
                <a:latin typeface="inherit"/>
              </a:rPr>
              <a:t>Choose “Layout Paragraphs” under “Manage display”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000" dirty="0">
                <a:latin typeface="inherit"/>
              </a:rPr>
              <a:t>C</a:t>
            </a:r>
            <a:r>
              <a:rPr lang="en-US" sz="3000" b="0" i="0" dirty="0">
                <a:effectLst/>
                <a:latin typeface="inherit"/>
              </a:rPr>
              <a:t>reate a layout section paragraph </a:t>
            </a:r>
          </a:p>
          <a:p>
            <a:pPr lvl="1" fontAlgn="base"/>
            <a:r>
              <a:rPr lang="en-US" sz="3000" b="0" i="0" dirty="0">
                <a:effectLst/>
                <a:latin typeface="inherit"/>
              </a:rPr>
              <a:t>Enable the “Layout Paragraphs”</a:t>
            </a:r>
          </a:p>
          <a:p>
            <a:pPr lvl="1" fontAlgn="base"/>
            <a:r>
              <a:rPr lang="en-US" sz="3000" b="0" i="0" dirty="0">
                <a:effectLst/>
                <a:latin typeface="inherit"/>
              </a:rPr>
              <a:t>Select layouts you want available</a:t>
            </a:r>
            <a:br>
              <a:rPr lang="en-US" sz="2800" b="0" i="0" dirty="0">
                <a:effectLst/>
                <a:latin typeface="inherit"/>
              </a:rPr>
            </a:br>
            <a:endParaRPr lang="en-US" sz="2800" b="0" i="0" dirty="0">
              <a:effectLst/>
              <a:latin typeface="inherit"/>
            </a:endParaRPr>
          </a:p>
          <a:p>
            <a:pPr marL="0" indent="0">
              <a:buNone/>
            </a:pPr>
            <a:r>
              <a:rPr lang="en-US" sz="2600" dirty="0" err="1">
                <a:solidFill>
                  <a:schemeClr val="accent1"/>
                </a:solidFill>
              </a:rPr>
              <a:t>drupal.org</a:t>
            </a:r>
            <a:r>
              <a:rPr lang="en-US" sz="2600" dirty="0">
                <a:solidFill>
                  <a:schemeClr val="accent1"/>
                </a:solidFill>
              </a:rPr>
              <a:t>/project/</a:t>
            </a:r>
            <a:r>
              <a:rPr lang="en-US" sz="2600" dirty="0" err="1">
                <a:solidFill>
                  <a:schemeClr val="accent1"/>
                </a:solidFill>
              </a:rPr>
              <a:t>layout_paragraphs</a:t>
            </a:r>
            <a:endParaRPr lang="en-US" sz="2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01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FC744B-458C-5BDB-682D-0E0B14125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C09F1D2-F028-E721-8178-A341668F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2F990-59B5-6302-DADD-3F8ABCEF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721603" cy="1642970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Paragraphs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BCB97-86CE-9B33-E529-2FC5F6AED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6117811" cy="3950086"/>
          </a:xfrm>
        </p:spPr>
        <p:txBody>
          <a:bodyPr anchor="t">
            <a:normAutofit/>
          </a:bodyPr>
          <a:lstStyle/>
          <a:p>
            <a:endParaRPr lang="en-US" sz="2400" dirty="0"/>
          </a:p>
          <a:p>
            <a:r>
              <a:rPr lang="en-US" sz="3000" dirty="0"/>
              <a:t>126 modules that</a:t>
            </a:r>
            <a:br>
              <a:rPr lang="en-US" sz="3000" dirty="0"/>
            </a:br>
            <a:r>
              <a:rPr lang="en-US" sz="3000" dirty="0"/>
              <a:t>expand paragraphs </a:t>
            </a:r>
          </a:p>
          <a:p>
            <a:r>
              <a:rPr lang="en-US" sz="3000" dirty="0"/>
              <a:t>Extra Paragraph Types</a:t>
            </a:r>
          </a:p>
          <a:p>
            <a:r>
              <a:rPr lang="en-US" sz="3000" dirty="0"/>
              <a:t>Install EPT Core first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>
                <a:solidFill>
                  <a:schemeClr val="accent1"/>
                </a:solidFill>
              </a:rPr>
              <a:t>drupal.org</a:t>
            </a:r>
            <a:r>
              <a:rPr lang="en-US" sz="2400" dirty="0">
                <a:solidFill>
                  <a:schemeClr val="accent1"/>
                </a:solidFill>
              </a:rPr>
              <a:t>/project/paragraphs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169BB4F-9231-9914-DF68-71131387F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87D7008-F12C-EA1F-59A1-DF38AC71B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6EC9A70A-4C22-31BF-F5C7-AD835F124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FAC7D890-9F84-41DB-77D6-750CD08A0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4" descr="A screenshot of a web page&#10;&#10;AI-generated content may be incorrect.">
            <a:extLst>
              <a:ext uri="{FF2B5EF4-FFF2-40B4-BE49-F238E27FC236}">
                <a16:creationId xmlns:a16="http://schemas.microsoft.com/office/drawing/2014/main" id="{BFC63113-E795-CA67-6655-AA2B86F29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0" y="2120467"/>
            <a:ext cx="63881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1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5098E-12C1-D34E-66C4-1AB66CAB6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Page Builder Tool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B6DFC-677E-BB18-30EA-18E3A2F63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79346"/>
            <a:ext cx="4302178" cy="392793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/>
              <a:t>Layout Builder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Core module</a:t>
            </a:r>
          </a:p>
          <a:p>
            <a:r>
              <a:rPr lang="en-US" sz="3000" dirty="0"/>
              <a:t>Access Control </a:t>
            </a:r>
          </a:p>
          <a:p>
            <a:r>
              <a:rPr lang="en-US" sz="3000" dirty="0"/>
              <a:t>UI can be confusing</a:t>
            </a:r>
          </a:p>
          <a:p>
            <a:r>
              <a:rPr lang="en-US" sz="3000" dirty="0"/>
              <a:t>No Revisions out of box</a:t>
            </a:r>
          </a:p>
          <a:p>
            <a:r>
              <a:rPr lang="en-US" sz="3000" dirty="0"/>
              <a:t>Need many </a:t>
            </a:r>
            <a:r>
              <a:rPr lang="en-US" sz="3000" dirty="0" err="1"/>
              <a:t>Contrib</a:t>
            </a:r>
            <a:r>
              <a:rPr lang="en-US" sz="3000" dirty="0"/>
              <a:t> Modules (152 available)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DAEA03-10F5-B25E-EE4F-D983BD4A8972}"/>
              </a:ext>
            </a:extLst>
          </p:cNvPr>
          <p:cNvSpPr txBox="1">
            <a:spLocks/>
          </p:cNvSpPr>
          <p:nvPr/>
        </p:nvSpPr>
        <p:spPr>
          <a:xfrm>
            <a:off x="6518225" y="2379346"/>
            <a:ext cx="4810593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Layout Paragraphs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More complex setup</a:t>
            </a:r>
          </a:p>
          <a:p>
            <a:r>
              <a:rPr lang="en-US" dirty="0"/>
              <a:t>Structured Content (all fields)</a:t>
            </a:r>
          </a:p>
          <a:p>
            <a:r>
              <a:rPr lang="en-US" dirty="0"/>
              <a:t>Supports Nesting</a:t>
            </a:r>
          </a:p>
          <a:p>
            <a:r>
              <a:rPr lang="en-US" dirty="0"/>
              <a:t>2 modules for decent UI/UX</a:t>
            </a:r>
          </a:p>
          <a:p>
            <a:r>
              <a:rPr lang="en-US" dirty="0"/>
              <a:t>Easier </a:t>
            </a:r>
            <a:r>
              <a:rPr lang="en-US" dirty="0" err="1"/>
              <a:t>Contrib</a:t>
            </a:r>
            <a:r>
              <a:rPr lang="en-US" dirty="0"/>
              <a:t> </a:t>
            </a:r>
            <a:r>
              <a:rPr lang="en-US" dirty="0" err="1"/>
              <a:t>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03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172402-6A16-B72D-E31D-F91325841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sz="4800" b="1" dirty="0"/>
              <a:t>Experience Builder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FC30DC-8B52-6623-6FC0-F135B46A98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681225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105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85FF1-8A70-D6FC-66D2-791C626F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442E87-2BB1-59F1-D8B9-67DADFFDA7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38040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941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133799-1E7F-874A-C583-80581F89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Introduction to Page Building in Drupal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CB93DD9-92F4-F049-93FF-2E464C4FDC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88592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762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17CCB-94D1-12EA-F771-F79361A05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4" y="1683756"/>
            <a:ext cx="3755500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NCDIT</a:t>
            </a:r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Digital Solutions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190909-21F9-6B2B-7512-A7BA1426AF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885754"/>
              </p:ext>
            </p:extLst>
          </p:nvPr>
        </p:nvGraphicFramePr>
        <p:xfrm>
          <a:off x="4781490" y="712178"/>
          <a:ext cx="7090719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04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08C6C-C338-2091-FFB7-7022C6A9B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What is a Block?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5ADE6E-25F2-5BA2-3AD5-052D6EF7D7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46489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46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76811-18E7-2BE6-6BD3-46AE50733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584678" cy="1642970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Block Regions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E9CC1-D95B-8C90-0263-506A04300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Autofit/>
          </a:bodyPr>
          <a:lstStyle/>
          <a:p>
            <a:r>
              <a:rPr lang="en-US" b="0" i="1" dirty="0">
                <a:effectLst/>
                <a:latin typeface="NotoSans"/>
              </a:rPr>
              <a:t>Blocks</a:t>
            </a:r>
            <a:r>
              <a:rPr lang="en-US" b="0" i="0" dirty="0">
                <a:effectLst/>
                <a:latin typeface="NotoSans"/>
              </a:rPr>
              <a:t> are individual pieces of content placed inside regions.</a:t>
            </a:r>
          </a:p>
          <a:p>
            <a:r>
              <a:rPr lang="en-US" b="0" i="0" dirty="0">
                <a:effectLst/>
                <a:latin typeface="NotoSans"/>
              </a:rPr>
              <a:t>A theme has </a:t>
            </a:r>
            <a:r>
              <a:rPr lang="en-US" b="0" i="1" dirty="0">
                <a:effectLst/>
                <a:latin typeface="NotoSans"/>
              </a:rPr>
              <a:t>Regions</a:t>
            </a:r>
            <a:r>
              <a:rPr lang="en-US" b="0" i="0" dirty="0">
                <a:effectLst/>
                <a:latin typeface="NotoSans"/>
              </a:rPr>
              <a:t> (</a:t>
            </a:r>
            <a:r>
              <a:rPr lang="en-US" b="0" i="1" dirty="0">
                <a:effectLst/>
                <a:latin typeface="NotoSans"/>
              </a:rPr>
              <a:t>Header</a:t>
            </a:r>
            <a:r>
              <a:rPr lang="en-US" b="0" i="0" dirty="0">
                <a:effectLst/>
                <a:latin typeface="NotoSans"/>
              </a:rPr>
              <a:t>, </a:t>
            </a:r>
            <a:r>
              <a:rPr lang="en-US" b="0" i="1" dirty="0">
                <a:effectLst/>
                <a:latin typeface="NotoSans"/>
              </a:rPr>
              <a:t>Content</a:t>
            </a:r>
            <a:r>
              <a:rPr lang="en-US" b="0" i="0" dirty="0">
                <a:effectLst/>
                <a:latin typeface="NotoSans"/>
              </a:rPr>
              <a:t>, &amp; </a:t>
            </a:r>
            <a:r>
              <a:rPr lang="en-US" b="0" i="1" dirty="0">
                <a:effectLst/>
                <a:latin typeface="NotoSans"/>
              </a:rPr>
              <a:t>Footer)</a:t>
            </a:r>
            <a:r>
              <a:rPr lang="en-US" b="0" i="0" dirty="0">
                <a:effectLst/>
                <a:latin typeface="NotoSans"/>
              </a:rPr>
              <a:t> </a:t>
            </a:r>
            <a:br>
              <a:rPr lang="en-US" b="0" i="0" dirty="0">
                <a:effectLst/>
                <a:latin typeface="NotoSans"/>
              </a:rPr>
            </a:br>
            <a:r>
              <a:rPr lang="en-US" b="0" i="0" dirty="0">
                <a:effectLst/>
                <a:latin typeface="NotoSans"/>
              </a:rPr>
              <a:t>for Blocks of content.</a:t>
            </a:r>
            <a:br>
              <a:rPr lang="en-US" b="0" i="0" dirty="0">
                <a:effectLst/>
                <a:latin typeface="NotoSans"/>
              </a:rPr>
            </a:br>
            <a:br>
              <a:rPr lang="en-US" b="0" i="0" dirty="0">
                <a:effectLst/>
                <a:latin typeface="NotoSans"/>
              </a:rPr>
            </a:br>
            <a:r>
              <a:rPr lang="en-US" sz="2400" b="0" i="0" dirty="0">
                <a:solidFill>
                  <a:schemeClr val="accent1"/>
                </a:solidFill>
                <a:effectLst/>
                <a:latin typeface="NotoSans"/>
              </a:rPr>
              <a:t>/admin/structure/block/demo/</a:t>
            </a:r>
            <a:r>
              <a:rPr lang="en-US" sz="2400" b="0" i="0" dirty="0" err="1">
                <a:solidFill>
                  <a:schemeClr val="accent1"/>
                </a:solidFill>
                <a:effectLst/>
                <a:latin typeface="NotoSans"/>
              </a:rPr>
              <a:t>olivero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Graphical user interface, bar chart&#10;&#10;AI-generated content may be incorrect.">
            <a:extLst>
              <a:ext uri="{FF2B5EF4-FFF2-40B4-BE49-F238E27FC236}">
                <a16:creationId xmlns:a16="http://schemas.microsoft.com/office/drawing/2014/main" id="{E43AA203-5949-3585-CC18-C698351E8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929" y="894735"/>
            <a:ext cx="5096976" cy="534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7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F5381B-8DA3-AF0A-9D79-C6D66F905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047A5-B818-BECC-3B4E-AEE31012B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812136" cy="1642970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Create a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AAA90-BF43-D9D8-F407-EA9866115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fontAlgn="base"/>
            <a:r>
              <a:rPr lang="en-US" b="0" i="0" dirty="0">
                <a:solidFill>
                  <a:srgbClr val="222222"/>
                </a:solidFill>
                <a:effectLst/>
                <a:latin typeface="inherit"/>
              </a:rPr>
              <a:t>In </a:t>
            </a:r>
            <a:r>
              <a:rPr lang="en-US" b="0" i="1" dirty="0">
                <a:solidFill>
                  <a:srgbClr val="222222"/>
                </a:solidFill>
                <a:effectLst/>
                <a:latin typeface="inherit"/>
              </a:rPr>
              <a:t>Manage</a:t>
            </a:r>
            <a:r>
              <a:rPr lang="en-US" b="0" i="0" dirty="0">
                <a:solidFill>
                  <a:srgbClr val="222222"/>
                </a:solidFill>
                <a:effectLst/>
                <a:latin typeface="inherit"/>
              </a:rPr>
              <a:t> administrative menu, navigate to Content &gt; </a:t>
            </a:r>
            <a:r>
              <a:rPr lang="en-US" b="0" i="1" dirty="0">
                <a:solidFill>
                  <a:srgbClr val="222222"/>
                </a:solidFill>
                <a:effectLst/>
                <a:latin typeface="inherit"/>
              </a:rPr>
              <a:t>Blocks</a:t>
            </a:r>
            <a:r>
              <a:rPr lang="en-US" b="0" i="0" dirty="0">
                <a:solidFill>
                  <a:srgbClr val="222222"/>
                </a:solidFill>
                <a:effectLst/>
                <a:latin typeface="inherit"/>
              </a:rPr>
              <a:t> </a:t>
            </a:r>
          </a:p>
          <a:p>
            <a:pPr fontAlgn="base"/>
            <a:r>
              <a:rPr lang="en-US" b="0" i="0" dirty="0">
                <a:solidFill>
                  <a:srgbClr val="222222"/>
                </a:solidFill>
                <a:effectLst/>
                <a:latin typeface="inherit"/>
              </a:rPr>
              <a:t> </a:t>
            </a:r>
            <a:r>
              <a:rPr lang="en-US" b="0" i="1" dirty="0">
                <a:solidFill>
                  <a:srgbClr val="222222"/>
                </a:solidFill>
                <a:effectLst/>
                <a:latin typeface="inherit"/>
              </a:rPr>
              <a:t>Add content block</a:t>
            </a:r>
            <a:r>
              <a:rPr lang="en-US" b="0" i="0" dirty="0">
                <a:solidFill>
                  <a:srgbClr val="222222"/>
                </a:solidFill>
                <a:effectLst/>
                <a:latin typeface="inherit"/>
              </a:rPr>
              <a:t>. The </a:t>
            </a:r>
            <a:r>
              <a:rPr lang="en-US" b="0" i="1" dirty="0">
                <a:solidFill>
                  <a:srgbClr val="222222"/>
                </a:solidFill>
                <a:effectLst/>
                <a:latin typeface="inherit"/>
              </a:rPr>
              <a:t>Add content block</a:t>
            </a:r>
            <a:r>
              <a:rPr lang="en-US" b="0" i="0" dirty="0">
                <a:solidFill>
                  <a:srgbClr val="222222"/>
                </a:solidFill>
                <a:effectLst/>
                <a:latin typeface="inherit"/>
              </a:rPr>
              <a:t> page appears.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/admin/content/block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E7A17DD8-6FBC-6442-14CB-5B38B3570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991" y="893122"/>
            <a:ext cx="4489351" cy="571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2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C34898-C84E-0562-7C86-8BE61A485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8CC9E-55A5-3709-7CE9-E328D47F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955970" cy="1642970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Add Block to Region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595625A2-9C94-FD3F-5512-962AE86F1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393" y="746814"/>
            <a:ext cx="4452407" cy="53643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AE053-8D53-AB99-3965-58E68474B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6521210" cy="3535083"/>
          </a:xfrm>
        </p:spPr>
        <p:txBody>
          <a:bodyPr anchor="t">
            <a:normAutofit/>
          </a:bodyPr>
          <a:lstStyle/>
          <a:p>
            <a:r>
              <a:rPr lang="en-US" sz="3000" b="0" i="0" dirty="0">
                <a:effectLst/>
                <a:latin typeface="inherit"/>
              </a:rPr>
              <a:t>In </a:t>
            </a:r>
            <a:r>
              <a:rPr lang="en-US" sz="3000" b="0" i="1" dirty="0">
                <a:effectLst/>
                <a:latin typeface="inherit"/>
              </a:rPr>
              <a:t>Manage</a:t>
            </a:r>
            <a:r>
              <a:rPr lang="en-US" sz="3000" b="0" i="0" dirty="0">
                <a:effectLst/>
                <a:latin typeface="inherit"/>
              </a:rPr>
              <a:t> administrative menu, </a:t>
            </a:r>
            <a:r>
              <a:rPr lang="en-US" sz="3000" b="0" i="1" dirty="0">
                <a:effectLst/>
                <a:latin typeface="inherit"/>
              </a:rPr>
              <a:t>Structure</a:t>
            </a:r>
            <a:r>
              <a:rPr lang="en-US" sz="3000" b="0" i="0" dirty="0">
                <a:effectLst/>
                <a:latin typeface="inherit"/>
              </a:rPr>
              <a:t> &gt; </a:t>
            </a:r>
            <a:r>
              <a:rPr lang="en-US" sz="3000" b="0" i="1" dirty="0">
                <a:effectLst/>
                <a:latin typeface="inherit"/>
              </a:rPr>
              <a:t>Block Layout</a:t>
            </a:r>
            <a:r>
              <a:rPr lang="en-US" sz="3000" b="0" i="0" dirty="0">
                <a:effectLst/>
                <a:latin typeface="inherit"/>
              </a:rPr>
              <a:t> </a:t>
            </a:r>
            <a:endParaRPr lang="en-US" sz="3000" dirty="0">
              <a:latin typeface="inherit"/>
            </a:endParaRPr>
          </a:p>
          <a:p>
            <a:r>
              <a:rPr lang="en-US" sz="3000" b="0" i="1" dirty="0">
                <a:effectLst/>
                <a:latin typeface="inherit"/>
              </a:rPr>
              <a:t>Block Layout</a:t>
            </a:r>
            <a:r>
              <a:rPr lang="en-US" sz="3000" b="0" i="0" dirty="0">
                <a:effectLst/>
                <a:latin typeface="inherit"/>
              </a:rPr>
              <a:t> page lists theme regions.</a:t>
            </a:r>
          </a:p>
          <a:p>
            <a:r>
              <a:rPr lang="en-US" sz="3000" b="0" i="0" dirty="0">
                <a:effectLst/>
                <a:latin typeface="NotoSans"/>
              </a:rPr>
              <a:t>Locate region and click </a:t>
            </a:r>
            <a:r>
              <a:rPr lang="en-US" sz="3000" b="0" i="1" dirty="0">
                <a:effectLst/>
                <a:latin typeface="NotoSans"/>
              </a:rPr>
              <a:t>Place block</a:t>
            </a:r>
            <a:r>
              <a:rPr lang="en-US" sz="3000" b="0" i="0" dirty="0">
                <a:effectLst/>
                <a:latin typeface="NotoSans"/>
              </a:rPr>
              <a:t>.</a:t>
            </a:r>
          </a:p>
          <a:p>
            <a:r>
              <a:rPr lang="en-US" sz="3000" dirty="0">
                <a:latin typeface="NotoSans"/>
              </a:rPr>
              <a:t>Configure Block Settings</a:t>
            </a:r>
            <a:br>
              <a:rPr lang="en-US" sz="2400" b="0" i="0" dirty="0">
                <a:effectLst/>
                <a:latin typeface="NotoSans"/>
              </a:rPr>
            </a:br>
            <a:r>
              <a:rPr lang="en-US" sz="2400" b="0" i="0" dirty="0">
                <a:effectLst/>
                <a:latin typeface="NotoSans"/>
              </a:rPr>
              <a:t> 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/admin/structure/block</a:t>
            </a:r>
          </a:p>
        </p:txBody>
      </p:sp>
    </p:spTree>
    <p:extLst>
      <p:ext uri="{BB962C8B-B14F-4D97-AF65-F5344CB8AC3E}">
        <p14:creationId xmlns:p14="http://schemas.microsoft.com/office/powerpoint/2010/main" val="66108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4EDAE-2CD6-3584-1FFE-8B667D9A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Block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246F3-E68F-90AF-A3ED-DA1A26A3E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4414213" cy="3535083"/>
          </a:xfrm>
        </p:spPr>
        <p:txBody>
          <a:bodyPr anchor="t">
            <a:normAutofit/>
          </a:bodyPr>
          <a:lstStyle/>
          <a:p>
            <a:r>
              <a:rPr lang="en-US" dirty="0"/>
              <a:t>You can configure how blocks are displayed </a:t>
            </a:r>
          </a:p>
          <a:p>
            <a:r>
              <a:rPr lang="en-US" dirty="0"/>
              <a:t>Response Status</a:t>
            </a:r>
          </a:p>
          <a:p>
            <a:r>
              <a:rPr lang="en-US" dirty="0"/>
              <a:t>Pages </a:t>
            </a:r>
          </a:p>
          <a:p>
            <a:r>
              <a:rPr lang="en-US" dirty="0"/>
              <a:t>Roles</a:t>
            </a:r>
          </a:p>
          <a:p>
            <a:r>
              <a:rPr lang="en-US" dirty="0"/>
              <a:t>Content Type</a:t>
            </a:r>
          </a:p>
          <a:p>
            <a:r>
              <a:rPr lang="en-US" dirty="0"/>
              <a:t>Vocabulary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Graphical user interface, application, Teams&#10;&#10;AI-generated content may be incorrect.">
            <a:extLst>
              <a:ext uri="{FF2B5EF4-FFF2-40B4-BE49-F238E27FC236}">
                <a16:creationId xmlns:a16="http://schemas.microsoft.com/office/drawing/2014/main" id="{DE1E973C-2BB3-2CA2-DEBB-7B15834F6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555" y="2144990"/>
            <a:ext cx="5535245" cy="45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95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5A4C0A-677F-441C-6F21-26AD7FEE9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0B9BF-B3A1-01C3-A9F6-50E8BEB5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Block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4C944-B846-64F4-F7C4-F3665D8A2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18197"/>
            <a:ext cx="5486400" cy="3683358"/>
          </a:xfrm>
        </p:spPr>
        <p:txBody>
          <a:bodyPr anchor="ctr">
            <a:normAutofit/>
          </a:bodyPr>
          <a:lstStyle/>
          <a:p>
            <a:r>
              <a:rPr lang="en-US" b="0" i="0" dirty="0">
                <a:effectLst/>
                <a:latin typeface="Google Sans"/>
              </a:rPr>
              <a:t>Structure &gt; Block Types</a:t>
            </a:r>
          </a:p>
          <a:p>
            <a:r>
              <a:rPr lang="en-US" b="0" i="0" dirty="0">
                <a:effectLst/>
                <a:latin typeface="Google Sans"/>
              </a:rPr>
              <a:t>Block types are </a:t>
            </a:r>
            <a:r>
              <a:rPr lang="en-US" dirty="0">
                <a:latin typeface="Google Sans"/>
              </a:rPr>
              <a:t>reusable blueprints</a:t>
            </a:r>
            <a:endParaRPr lang="en-US" b="0" i="0" dirty="0">
              <a:effectLst/>
              <a:latin typeface="Google Sans"/>
            </a:endParaRPr>
          </a:p>
          <a:p>
            <a:r>
              <a:rPr lang="en-US" b="0" i="0" dirty="0">
                <a:effectLst/>
                <a:latin typeface="Google Sans"/>
              </a:rPr>
              <a:t>Add fields (text, images, etc.)</a:t>
            </a:r>
          </a:p>
          <a:p>
            <a:r>
              <a:rPr lang="en-US" dirty="0">
                <a:latin typeface="Google Sans"/>
              </a:rPr>
              <a:t>Use Manage Display to add HTML </a:t>
            </a:r>
          </a:p>
          <a:p>
            <a:pPr marL="0" indent="0">
              <a:buNone/>
            </a:pPr>
            <a:br>
              <a:rPr lang="en-US" sz="2000" dirty="0">
                <a:latin typeface="Google Sans"/>
              </a:rPr>
            </a:br>
            <a:r>
              <a:rPr lang="en-US" sz="2400" dirty="0" err="1">
                <a:solidFill>
                  <a:schemeClr val="accent1"/>
                </a:solidFill>
              </a:rPr>
              <a:t>drupal.org</a:t>
            </a:r>
            <a:r>
              <a:rPr lang="en-US" sz="2400" dirty="0">
                <a:solidFill>
                  <a:schemeClr val="accent1"/>
                </a:solidFill>
              </a:rPr>
              <a:t>/project/</a:t>
            </a:r>
            <a:r>
              <a:rPr lang="en-US" sz="2400" dirty="0" err="1">
                <a:solidFill>
                  <a:schemeClr val="accent1"/>
                </a:solidFill>
              </a:rPr>
              <a:t>field_group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accent1"/>
                </a:solidFill>
              </a:rPr>
              <a:t>drupal.org</a:t>
            </a:r>
            <a:r>
              <a:rPr lang="en-US" sz="2400" dirty="0">
                <a:solidFill>
                  <a:schemeClr val="accent1"/>
                </a:solidFill>
              </a:rPr>
              <a:t>/project/</a:t>
            </a:r>
            <a:r>
              <a:rPr lang="en-US" sz="2400" dirty="0" err="1">
                <a:solidFill>
                  <a:schemeClr val="accent1"/>
                </a:solidFill>
              </a:rPr>
              <a:t>ebt_core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Graphical user interface&#10;&#10;AI-generated content may be incorrect.">
            <a:extLst>
              <a:ext uri="{FF2B5EF4-FFF2-40B4-BE49-F238E27FC236}">
                <a16:creationId xmlns:a16="http://schemas.microsoft.com/office/drawing/2014/main" id="{0401A8CF-B096-D050-4C44-F1E19FE5A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417" y="1760025"/>
            <a:ext cx="4858768" cy="424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20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.02.25 NCDIT PPT Template_16x9_White_Official" id="{B78AAF83-BC30-2B48-B871-380F06459629}" vid="{39DB8335-E35A-4146-AF54-9B8ECD856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25277A8A8BA4EA5CE8B73928EB221" ma:contentTypeVersion="16" ma:contentTypeDescription="Create a new document." ma:contentTypeScope="" ma:versionID="4cd3670978a90c22ab4ceb52a9c34cfb">
  <xsd:schema xmlns:xsd="http://www.w3.org/2001/XMLSchema" xmlns:xs="http://www.w3.org/2001/XMLSchema" xmlns:p="http://schemas.microsoft.com/office/2006/metadata/properties" xmlns:ns1="http://schemas.microsoft.com/sharepoint/v3" xmlns:ns2="bffb2a7c-0eec-4093-8338-7b4a43517886" xmlns:ns3="57241129-d72e-4544-bf6a-875a5dc8892c" targetNamespace="http://schemas.microsoft.com/office/2006/metadata/properties" ma:root="true" ma:fieldsID="7995cdb72809fb2b262d2617aae71b23" ns1:_="" ns2:_="" ns3:_="">
    <xsd:import namespace="http://schemas.microsoft.com/sharepoint/v3"/>
    <xsd:import namespace="bffb2a7c-0eec-4093-8338-7b4a43517886"/>
    <xsd:import namespace="57241129-d72e-4544-bf6a-875a5dc889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Key_x0020_Info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fb2a7c-0eec-4093-8338-7b4a43517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Key_x0020_Info" ma:index="18" nillable="true" ma:displayName="Key Info" ma:default="0" ma:description="Frequently needed project info" ma:internalName="Key_x0020_Info">
      <xsd:simpleType>
        <xsd:restriction base="dms:Boolean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41129-d72e-4544-bf6a-875a5dc889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Key_x0020_Info xmlns="bffb2a7c-0eec-4093-8338-7b4a43517886">false</Key_x0020_Inf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6FB60A-572D-4869-AB30-464A0A7C0C08}">
  <ds:schemaRefs>
    <ds:schemaRef ds:uri="57241129-d72e-4544-bf6a-875a5dc8892c"/>
    <ds:schemaRef ds:uri="bffb2a7c-0eec-4093-8338-7b4a435178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1539B2B-3A34-4CD4-A5D7-05E6CDD035CD}">
  <ds:schemaRefs>
    <ds:schemaRef ds:uri="http://www.w3.org/XML/1998/namespace"/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7241129-d72e-4544-bf6a-875a5dc8892c"/>
    <ds:schemaRef ds:uri="bffb2a7c-0eec-4093-8338-7b4a43517886"/>
  </ds:schemaRefs>
</ds:datastoreItem>
</file>

<file path=customXml/itemProps3.xml><?xml version="1.0" encoding="utf-8"?>
<ds:datastoreItem xmlns:ds="http://schemas.openxmlformats.org/officeDocument/2006/customXml" ds:itemID="{F53770CA-40DC-44A6-A9E5-4C1C46B6D7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86307</TotalTime>
  <Words>514</Words>
  <Application>Microsoft Macintosh PowerPoint</Application>
  <PresentationFormat>Widescreen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Google Sans</vt:lpstr>
      <vt:lpstr>inherit</vt:lpstr>
      <vt:lpstr>NotoSans</vt:lpstr>
      <vt:lpstr>system-ui</vt:lpstr>
      <vt:lpstr>Office Theme</vt:lpstr>
      <vt:lpstr>Introduction to Drupal Page Building  Blocks, Paragraphs &amp; Exp Builder  Mark Colebank - NCDIT Senior Drupal Application Specialist </vt:lpstr>
      <vt:lpstr>Introduction to Page Building in Drupal</vt:lpstr>
      <vt:lpstr>NCDIT  Digital Solutions</vt:lpstr>
      <vt:lpstr>What is a Block?</vt:lpstr>
      <vt:lpstr>Block Regions</vt:lpstr>
      <vt:lpstr>Create a Block</vt:lpstr>
      <vt:lpstr>Add Block to Region</vt:lpstr>
      <vt:lpstr>Block Configuration</vt:lpstr>
      <vt:lpstr>Block Types</vt:lpstr>
      <vt:lpstr>Layout Builder</vt:lpstr>
      <vt:lpstr>Layout Paragraphs</vt:lpstr>
      <vt:lpstr>Paragraphs Modules</vt:lpstr>
      <vt:lpstr>Page Builder Tool Comparison</vt:lpstr>
      <vt:lpstr>Experience Builder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 Colebank</cp:lastModifiedBy>
  <cp:revision>32</cp:revision>
  <cp:lastPrinted>2025-07-09T12:30:55Z</cp:lastPrinted>
  <dcterms:created xsi:type="dcterms:W3CDTF">2022-01-10T17:48:22Z</dcterms:created>
  <dcterms:modified xsi:type="dcterms:W3CDTF">2025-07-09T20:05:42Z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0x0101006C125277A8A8BA4EA5CE8B73928EB221</vt:lpwstr>
  </property>
</Properties>
</file>